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0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9" r:id="rId22"/>
    <p:sldId id="275" r:id="rId23"/>
    <p:sldId id="276" r:id="rId24"/>
    <p:sldId id="286" r:id="rId25"/>
    <p:sldId id="285" r:id="rId26"/>
    <p:sldId id="287" r:id="rId27"/>
    <p:sldId id="281" r:id="rId28"/>
  </p:sldIdLst>
  <p:sldSz cx="18288000" cy="10287000"/>
  <p:notesSz cx="6858000" cy="9144000"/>
  <p:embeddedFontLst>
    <p:embeddedFont>
      <p:font typeface="Klein Condensed" panose="020B0604020202020204" charset="0"/>
      <p:regular r:id="rId30"/>
    </p:embeddedFont>
    <p:embeddedFont>
      <p:font typeface="Merriweather" panose="00000500000000000000" pitchFamily="2" charset="-94"/>
      <p:regular r:id="rId31"/>
      <p:bold r:id="rId32"/>
      <p:italic r:id="rId33"/>
      <p:boldItalic r:id="rId34"/>
    </p:embeddedFont>
    <p:embeddedFont>
      <p:font typeface="Merriweather Bold" panose="00000800000000000000" charset="-94"/>
      <p:regular r:id="rId35"/>
      <p:bold r:id="rId36"/>
    </p:embeddedFont>
    <p:embeddedFont>
      <p:font typeface="Merriweather Bold Italics" panose="020B0604020202020204" charset="-94"/>
      <p:regular r:id="rId37"/>
    </p:embeddedFont>
    <p:embeddedFont>
      <p:font typeface="Merriweather Italics" panose="020B0604020202020204" charset="-94"/>
      <p:regular r:id="rId38"/>
    </p:embeddedFont>
    <p:embeddedFont>
      <p:font typeface="Open Sans Bold" panose="020B060402020202020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FCD"/>
    <a:srgbClr val="FAF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6A11CE-0657-4F05-A7A9-C8853A5869F7}" v="218" dt="2025-06-17T00:47:36.7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lara Özcan" userId="6c188bb1-8970-494e-b823-ad0c131f1861" providerId="ADAL" clId="{B06A11CE-0657-4F05-A7A9-C8853A5869F7}"/>
    <pc:docChg chg="undo custSel addSld delSld modSld sldOrd">
      <pc:chgData name="Dilara Özcan" userId="6c188bb1-8970-494e-b823-ad0c131f1861" providerId="ADAL" clId="{B06A11CE-0657-4F05-A7A9-C8853A5869F7}" dt="2025-06-17T00:48:00.786" v="1171" actId="20577"/>
      <pc:docMkLst>
        <pc:docMk/>
      </pc:docMkLst>
      <pc:sldChg chg="modSp mod">
        <pc:chgData name="Dilara Özcan" userId="6c188bb1-8970-494e-b823-ad0c131f1861" providerId="ADAL" clId="{B06A11CE-0657-4F05-A7A9-C8853A5869F7}" dt="2025-06-15T19:31:02.319" v="495" actId="2710"/>
        <pc:sldMkLst>
          <pc:docMk/>
          <pc:sldMk cId="0" sldId="256"/>
        </pc:sldMkLst>
        <pc:spChg chg="mod">
          <ac:chgData name="Dilara Özcan" userId="6c188bb1-8970-494e-b823-ad0c131f1861" providerId="ADAL" clId="{B06A11CE-0657-4F05-A7A9-C8853A5869F7}" dt="2025-06-15T19:30:36.950" v="491" actId="14100"/>
          <ac:spMkLst>
            <pc:docMk/>
            <pc:sldMk cId="0" sldId="256"/>
            <ac:spMk id="4" creationId="{00000000-0000-0000-0000-000000000000}"/>
          </ac:spMkLst>
        </pc:spChg>
        <pc:spChg chg="mod">
          <ac:chgData name="Dilara Özcan" userId="6c188bb1-8970-494e-b823-ad0c131f1861" providerId="ADAL" clId="{B06A11CE-0657-4F05-A7A9-C8853A5869F7}" dt="2025-06-15T19:30:02.427" v="473"/>
          <ac:spMkLst>
            <pc:docMk/>
            <pc:sldMk cId="0" sldId="256"/>
            <ac:spMk id="5" creationId="{00000000-0000-0000-0000-000000000000}"/>
          </ac:spMkLst>
        </pc:spChg>
        <pc:spChg chg="mod">
          <ac:chgData name="Dilara Özcan" userId="6c188bb1-8970-494e-b823-ad0c131f1861" providerId="ADAL" clId="{B06A11CE-0657-4F05-A7A9-C8853A5869F7}" dt="2025-06-15T19:31:02.319" v="495" actId="2710"/>
          <ac:spMkLst>
            <pc:docMk/>
            <pc:sldMk cId="0" sldId="256"/>
            <ac:spMk id="6" creationId="{00000000-0000-0000-0000-000000000000}"/>
          </ac:spMkLst>
        </pc:spChg>
        <pc:spChg chg="mod">
          <ac:chgData name="Dilara Özcan" userId="6c188bb1-8970-494e-b823-ad0c131f1861" providerId="ADAL" clId="{B06A11CE-0657-4F05-A7A9-C8853A5869F7}" dt="2025-06-15T19:30:53.472" v="494" actId="14100"/>
          <ac:spMkLst>
            <pc:docMk/>
            <pc:sldMk cId="0" sldId="256"/>
            <ac:spMk id="7" creationId="{00000000-0000-0000-0000-000000000000}"/>
          </ac:spMkLst>
        </pc:spChg>
        <pc:grpChg chg="mod">
          <ac:chgData name="Dilara Özcan" userId="6c188bb1-8970-494e-b823-ad0c131f1861" providerId="ADAL" clId="{B06A11CE-0657-4F05-A7A9-C8853A5869F7}" dt="2025-06-15T19:30:42.296" v="492" actId="1076"/>
          <ac:grpSpMkLst>
            <pc:docMk/>
            <pc:sldMk cId="0" sldId="256"/>
            <ac:grpSpMk id="2" creationId="{00000000-0000-0000-0000-000000000000}"/>
          </ac:grpSpMkLst>
        </pc:grpChg>
        <pc:grpChg chg="mod">
          <ac:chgData name="Dilara Özcan" userId="6c188bb1-8970-494e-b823-ad0c131f1861" providerId="ADAL" clId="{B06A11CE-0657-4F05-A7A9-C8853A5869F7}" dt="2025-06-15T19:30:02.427" v="473"/>
          <ac:grpSpMkLst>
            <pc:docMk/>
            <pc:sldMk cId="0" sldId="256"/>
            <ac:grpSpMk id="3" creationId="{00000000-0000-0000-0000-000000000000}"/>
          </ac:grpSpMkLst>
        </pc:grpChg>
      </pc:sldChg>
      <pc:sldChg chg="addSp delSp modSp mod">
        <pc:chgData name="Dilara Özcan" userId="6c188bb1-8970-494e-b823-ad0c131f1861" providerId="ADAL" clId="{B06A11CE-0657-4F05-A7A9-C8853A5869F7}" dt="2025-06-16T10:17:22.198" v="732" actId="14100"/>
        <pc:sldMkLst>
          <pc:docMk/>
          <pc:sldMk cId="0" sldId="259"/>
        </pc:sldMkLst>
        <pc:spChg chg="mod">
          <ac:chgData name="Dilara Özcan" userId="6c188bb1-8970-494e-b823-ad0c131f1861" providerId="ADAL" clId="{B06A11CE-0657-4F05-A7A9-C8853A5869F7}" dt="2025-06-16T10:15:36.895" v="717" actId="1076"/>
          <ac:spMkLst>
            <pc:docMk/>
            <pc:sldMk cId="0" sldId="259"/>
            <ac:spMk id="8" creationId="{00000000-0000-0000-0000-000000000000}"/>
          </ac:spMkLst>
        </pc:spChg>
        <pc:spChg chg="add mod">
          <ac:chgData name="Dilara Özcan" userId="6c188bb1-8970-494e-b823-ad0c131f1861" providerId="ADAL" clId="{B06A11CE-0657-4F05-A7A9-C8853A5869F7}" dt="2025-06-16T10:17:14.753" v="730" actId="403"/>
          <ac:spMkLst>
            <pc:docMk/>
            <pc:sldMk cId="0" sldId="259"/>
            <ac:spMk id="14" creationId="{BB5BD1B0-CA8F-0C56-48E2-6F25527DD150}"/>
          </ac:spMkLst>
        </pc:spChg>
        <pc:picChg chg="add del mod">
          <ac:chgData name="Dilara Özcan" userId="6c188bb1-8970-494e-b823-ad0c131f1861" providerId="ADAL" clId="{B06A11CE-0657-4F05-A7A9-C8853A5869F7}" dt="2025-06-16T10:15:39.784" v="719" actId="478"/>
          <ac:picMkLst>
            <pc:docMk/>
            <pc:sldMk cId="0" sldId="259"/>
            <ac:picMk id="9" creationId="{96ED1022-67E5-6721-570B-489F3CE6DDA1}"/>
          </ac:picMkLst>
        </pc:picChg>
        <pc:picChg chg="add mod">
          <ac:chgData name="Dilara Özcan" userId="6c188bb1-8970-494e-b823-ad0c131f1861" providerId="ADAL" clId="{B06A11CE-0657-4F05-A7A9-C8853A5869F7}" dt="2025-06-16T10:17:22.198" v="732" actId="14100"/>
          <ac:picMkLst>
            <pc:docMk/>
            <pc:sldMk cId="0" sldId="259"/>
            <ac:picMk id="10" creationId="{00B58D14-C72F-AEBF-2339-2EAC3CF4CD75}"/>
          </ac:picMkLst>
        </pc:picChg>
        <pc:picChg chg="add mod">
          <ac:chgData name="Dilara Özcan" userId="6c188bb1-8970-494e-b823-ad0c131f1861" providerId="ADAL" clId="{B06A11CE-0657-4F05-A7A9-C8853A5869F7}" dt="2025-06-16T10:17:07.928" v="725" actId="1076"/>
          <ac:picMkLst>
            <pc:docMk/>
            <pc:sldMk cId="0" sldId="259"/>
            <ac:picMk id="11" creationId="{43B847E3-3841-D38A-5D85-9EED1717F5FE}"/>
          </ac:picMkLst>
        </pc:picChg>
        <pc:picChg chg="add mod">
          <ac:chgData name="Dilara Özcan" userId="6c188bb1-8970-494e-b823-ad0c131f1861" providerId="ADAL" clId="{B06A11CE-0657-4F05-A7A9-C8853A5869F7}" dt="2025-06-16T10:17:04.363" v="724" actId="1076"/>
          <ac:picMkLst>
            <pc:docMk/>
            <pc:sldMk cId="0" sldId="259"/>
            <ac:picMk id="12" creationId="{A4B0CA4D-F834-545D-4158-D4D9E3CB9C67}"/>
          </ac:picMkLst>
        </pc:picChg>
        <pc:picChg chg="add mod">
          <ac:chgData name="Dilara Özcan" userId="6c188bb1-8970-494e-b823-ad0c131f1861" providerId="ADAL" clId="{B06A11CE-0657-4F05-A7A9-C8853A5869F7}" dt="2025-06-16T10:17:18.572" v="731" actId="1076"/>
          <ac:picMkLst>
            <pc:docMk/>
            <pc:sldMk cId="0" sldId="259"/>
            <ac:picMk id="13" creationId="{26D37EE6-9081-28B2-B9C9-D1563906F406}"/>
          </ac:picMkLst>
        </pc:picChg>
      </pc:sldChg>
      <pc:sldChg chg="addSp modSp">
        <pc:chgData name="Dilara Özcan" userId="6c188bb1-8970-494e-b823-ad0c131f1861" providerId="ADAL" clId="{B06A11CE-0657-4F05-A7A9-C8853A5869F7}" dt="2025-06-16T10:17:31.725" v="733"/>
        <pc:sldMkLst>
          <pc:docMk/>
          <pc:sldMk cId="0" sldId="260"/>
        </pc:sldMkLst>
        <pc:spChg chg="add mod">
          <ac:chgData name="Dilara Özcan" userId="6c188bb1-8970-494e-b823-ad0c131f1861" providerId="ADAL" clId="{B06A11CE-0657-4F05-A7A9-C8853A5869F7}" dt="2025-06-16T10:17:31.725" v="733"/>
          <ac:spMkLst>
            <pc:docMk/>
            <pc:sldMk cId="0" sldId="260"/>
            <ac:spMk id="14" creationId="{06808107-FD45-4AC3-4D92-A329DD23DCAB}"/>
          </ac:spMkLst>
        </pc:spChg>
        <pc:picChg chg="add mod">
          <ac:chgData name="Dilara Özcan" userId="6c188bb1-8970-494e-b823-ad0c131f1861" providerId="ADAL" clId="{B06A11CE-0657-4F05-A7A9-C8853A5869F7}" dt="2025-06-16T10:17:31.725" v="733"/>
          <ac:picMkLst>
            <pc:docMk/>
            <pc:sldMk cId="0" sldId="260"/>
            <ac:picMk id="10" creationId="{0E6D4CB3-FBA9-17A1-FB2A-87DF8F07AF16}"/>
          </ac:picMkLst>
        </pc:picChg>
        <pc:picChg chg="add mod">
          <ac:chgData name="Dilara Özcan" userId="6c188bb1-8970-494e-b823-ad0c131f1861" providerId="ADAL" clId="{B06A11CE-0657-4F05-A7A9-C8853A5869F7}" dt="2025-06-16T10:17:31.725" v="733"/>
          <ac:picMkLst>
            <pc:docMk/>
            <pc:sldMk cId="0" sldId="260"/>
            <ac:picMk id="11" creationId="{EC83930A-EB07-01B9-078E-FB642D80E764}"/>
          </ac:picMkLst>
        </pc:picChg>
        <pc:picChg chg="add mod">
          <ac:chgData name="Dilara Özcan" userId="6c188bb1-8970-494e-b823-ad0c131f1861" providerId="ADAL" clId="{B06A11CE-0657-4F05-A7A9-C8853A5869F7}" dt="2025-06-16T10:17:31.725" v="733"/>
          <ac:picMkLst>
            <pc:docMk/>
            <pc:sldMk cId="0" sldId="260"/>
            <ac:picMk id="12" creationId="{AD865824-E861-DD4B-75D1-CDBA823DF23C}"/>
          </ac:picMkLst>
        </pc:picChg>
        <pc:picChg chg="add mod">
          <ac:chgData name="Dilara Özcan" userId="6c188bb1-8970-494e-b823-ad0c131f1861" providerId="ADAL" clId="{B06A11CE-0657-4F05-A7A9-C8853A5869F7}" dt="2025-06-16T10:17:31.725" v="733"/>
          <ac:picMkLst>
            <pc:docMk/>
            <pc:sldMk cId="0" sldId="260"/>
            <ac:picMk id="13" creationId="{A49A72CD-EF74-7616-8D2E-784EA94B49EC}"/>
          </ac:picMkLst>
        </pc:picChg>
      </pc:sldChg>
      <pc:sldChg chg="addSp modSp mod">
        <pc:chgData name="Dilara Özcan" userId="6c188bb1-8970-494e-b823-ad0c131f1861" providerId="ADAL" clId="{B06A11CE-0657-4F05-A7A9-C8853A5869F7}" dt="2025-06-16T10:17:52.591" v="739" actId="170"/>
        <pc:sldMkLst>
          <pc:docMk/>
          <pc:sldMk cId="0" sldId="262"/>
        </pc:sldMkLst>
        <pc:spChg chg="ord">
          <ac:chgData name="Dilara Özcan" userId="6c188bb1-8970-494e-b823-ad0c131f1861" providerId="ADAL" clId="{B06A11CE-0657-4F05-A7A9-C8853A5869F7}" dt="2025-06-16T10:17:52.591" v="739" actId="170"/>
          <ac:spMkLst>
            <pc:docMk/>
            <pc:sldMk cId="0" sldId="262"/>
            <ac:spMk id="2" creationId="{00000000-0000-0000-0000-000000000000}"/>
          </ac:spMkLst>
        </pc:spChg>
        <pc:spChg chg="mod">
          <ac:chgData name="Dilara Özcan" userId="6c188bb1-8970-494e-b823-ad0c131f1861" providerId="ADAL" clId="{B06A11CE-0657-4F05-A7A9-C8853A5869F7}" dt="2025-06-15T17:52:49.487" v="144" actId="20577"/>
          <ac:spMkLst>
            <pc:docMk/>
            <pc:sldMk cId="0" sldId="262"/>
            <ac:spMk id="10" creationId="{00000000-0000-0000-0000-000000000000}"/>
          </ac:spMkLst>
        </pc:spChg>
        <pc:spChg chg="add mod">
          <ac:chgData name="Dilara Özcan" userId="6c188bb1-8970-494e-b823-ad0c131f1861" providerId="ADAL" clId="{B06A11CE-0657-4F05-A7A9-C8853A5869F7}" dt="2025-06-16T10:17:38.646" v="734"/>
          <ac:spMkLst>
            <pc:docMk/>
            <pc:sldMk cId="0" sldId="262"/>
            <ac:spMk id="15" creationId="{28A3BEE1-9D5F-EA0B-3B49-9CD0282535A6}"/>
          </ac:spMkLst>
        </pc:spChg>
        <pc:picChg chg="add mod">
          <ac:chgData name="Dilara Özcan" userId="6c188bb1-8970-494e-b823-ad0c131f1861" providerId="ADAL" clId="{B06A11CE-0657-4F05-A7A9-C8853A5869F7}" dt="2025-06-16T10:17:38.646" v="734"/>
          <ac:picMkLst>
            <pc:docMk/>
            <pc:sldMk cId="0" sldId="262"/>
            <ac:picMk id="11" creationId="{8A5357F6-237E-7095-DC76-7B9FEA93EBD1}"/>
          </ac:picMkLst>
        </pc:picChg>
        <pc:picChg chg="add mod">
          <ac:chgData name="Dilara Özcan" userId="6c188bb1-8970-494e-b823-ad0c131f1861" providerId="ADAL" clId="{B06A11CE-0657-4F05-A7A9-C8853A5869F7}" dt="2025-06-16T10:17:38.646" v="734"/>
          <ac:picMkLst>
            <pc:docMk/>
            <pc:sldMk cId="0" sldId="262"/>
            <ac:picMk id="12" creationId="{6BCFAA43-4D05-878C-3023-EB0D50B0F8FC}"/>
          </ac:picMkLst>
        </pc:picChg>
        <pc:picChg chg="add mod">
          <ac:chgData name="Dilara Özcan" userId="6c188bb1-8970-494e-b823-ad0c131f1861" providerId="ADAL" clId="{B06A11CE-0657-4F05-A7A9-C8853A5869F7}" dt="2025-06-16T10:17:44.948" v="735" actId="1076"/>
          <ac:picMkLst>
            <pc:docMk/>
            <pc:sldMk cId="0" sldId="262"/>
            <ac:picMk id="13" creationId="{8742B34E-36E6-1244-BB83-89705DFA8871}"/>
          </ac:picMkLst>
        </pc:picChg>
        <pc:picChg chg="add mod">
          <ac:chgData name="Dilara Özcan" userId="6c188bb1-8970-494e-b823-ad0c131f1861" providerId="ADAL" clId="{B06A11CE-0657-4F05-A7A9-C8853A5869F7}" dt="2025-06-16T10:17:38.646" v="734"/>
          <ac:picMkLst>
            <pc:docMk/>
            <pc:sldMk cId="0" sldId="262"/>
            <ac:picMk id="14" creationId="{DA63250F-21B3-5B32-2258-47A35FCD81BD}"/>
          </ac:picMkLst>
        </pc:picChg>
      </pc:sldChg>
      <pc:sldChg chg="addSp delSp modSp mod setBg">
        <pc:chgData name="Dilara Özcan" userId="6c188bb1-8970-494e-b823-ad0c131f1861" providerId="ADAL" clId="{B06A11CE-0657-4F05-A7A9-C8853A5869F7}" dt="2025-06-16T10:17:59.027" v="741"/>
        <pc:sldMkLst>
          <pc:docMk/>
          <pc:sldMk cId="0" sldId="263"/>
        </pc:sldMkLst>
        <pc:spChg chg="mod">
          <ac:chgData name="Dilara Özcan" userId="6c188bb1-8970-494e-b823-ad0c131f1861" providerId="ADAL" clId="{B06A11CE-0657-4F05-A7A9-C8853A5869F7}" dt="2025-06-15T23:54:19.641" v="578" actId="1076"/>
          <ac:spMkLst>
            <pc:docMk/>
            <pc:sldMk cId="0" sldId="263"/>
            <ac:spMk id="9" creationId="{00000000-0000-0000-0000-000000000000}"/>
          </ac:spMkLst>
        </pc:spChg>
        <pc:spChg chg="add mod">
          <ac:chgData name="Dilara Özcan" userId="6c188bb1-8970-494e-b823-ad0c131f1861" providerId="ADAL" clId="{B06A11CE-0657-4F05-A7A9-C8853A5869F7}" dt="2025-06-16T10:17:59.027" v="741"/>
          <ac:spMkLst>
            <pc:docMk/>
            <pc:sldMk cId="0" sldId="263"/>
            <ac:spMk id="13" creationId="{644E9881-F8DB-EF28-278A-BEBE544AF308}"/>
          </ac:spMkLst>
        </pc:spChg>
        <pc:spChg chg="add mod">
          <ac:chgData name="Dilara Özcan" userId="6c188bb1-8970-494e-b823-ad0c131f1861" providerId="ADAL" clId="{B06A11CE-0657-4F05-A7A9-C8853A5869F7}" dt="2025-06-15T23:54:26.232" v="579" actId="1076"/>
          <ac:spMkLst>
            <pc:docMk/>
            <pc:sldMk cId="0" sldId="263"/>
            <ac:spMk id="14" creationId="{CB5BD1A9-28C5-8D47-0B25-86E8AFA87438}"/>
          </ac:spMkLst>
        </pc:spChg>
        <pc:spChg chg="add mod">
          <ac:chgData name="Dilara Özcan" userId="6c188bb1-8970-494e-b823-ad0c131f1861" providerId="ADAL" clId="{B06A11CE-0657-4F05-A7A9-C8853A5869F7}" dt="2025-06-16T10:17:58.149" v="740" actId="1076"/>
          <ac:spMkLst>
            <pc:docMk/>
            <pc:sldMk cId="0" sldId="263"/>
            <ac:spMk id="16" creationId="{0C444256-CECB-547B-9C3F-91B4B0798797}"/>
          </ac:spMkLst>
        </pc:spChg>
        <pc:grpChg chg="mod">
          <ac:chgData name="Dilara Özcan" userId="6c188bb1-8970-494e-b823-ad0c131f1861" providerId="ADAL" clId="{B06A11CE-0657-4F05-A7A9-C8853A5869F7}" dt="2025-06-15T02:49:13.761" v="0" actId="1076"/>
          <ac:grpSpMkLst>
            <pc:docMk/>
            <pc:sldMk cId="0" sldId="263"/>
            <ac:grpSpMk id="3" creationId="{00000000-0000-0000-0000-000000000000}"/>
          </ac:grpSpMkLst>
        </pc:grpChg>
        <pc:picChg chg="add mod">
          <ac:chgData name="Dilara Özcan" userId="6c188bb1-8970-494e-b823-ad0c131f1861" providerId="ADAL" clId="{B06A11CE-0657-4F05-A7A9-C8853A5869F7}" dt="2025-06-16T10:17:59.027" v="741"/>
          <ac:picMkLst>
            <pc:docMk/>
            <pc:sldMk cId="0" sldId="263"/>
            <ac:picMk id="2" creationId="{47EA9543-DB4F-C9BF-5668-A616515319AF}"/>
          </ac:picMkLst>
        </pc:picChg>
        <pc:picChg chg="add mod">
          <ac:chgData name="Dilara Özcan" userId="6c188bb1-8970-494e-b823-ad0c131f1861" providerId="ADAL" clId="{B06A11CE-0657-4F05-A7A9-C8853A5869F7}" dt="2025-06-16T10:17:59.027" v="741"/>
          <ac:picMkLst>
            <pc:docMk/>
            <pc:sldMk cId="0" sldId="263"/>
            <ac:picMk id="10" creationId="{6ECC35FC-1BB5-36B5-82F9-646B6D5962F5}"/>
          </ac:picMkLst>
        </pc:picChg>
        <pc:picChg chg="add mod">
          <ac:chgData name="Dilara Özcan" userId="6c188bb1-8970-494e-b823-ad0c131f1861" providerId="ADAL" clId="{B06A11CE-0657-4F05-A7A9-C8853A5869F7}" dt="2025-06-16T10:17:59.027" v="741"/>
          <ac:picMkLst>
            <pc:docMk/>
            <pc:sldMk cId="0" sldId="263"/>
            <ac:picMk id="11" creationId="{E64F7A47-A21A-822B-79A0-18CD36290521}"/>
          </ac:picMkLst>
        </pc:picChg>
        <pc:picChg chg="add mod">
          <ac:chgData name="Dilara Özcan" userId="6c188bb1-8970-494e-b823-ad0c131f1861" providerId="ADAL" clId="{B06A11CE-0657-4F05-A7A9-C8853A5869F7}" dt="2025-06-16T10:17:59.027" v="741"/>
          <ac:picMkLst>
            <pc:docMk/>
            <pc:sldMk cId="0" sldId="263"/>
            <ac:picMk id="12" creationId="{DE4AAAAF-E1AD-079C-5C10-84D3312BA4FD}"/>
          </ac:picMkLst>
        </pc:picChg>
      </pc:sldChg>
      <pc:sldChg chg="addSp delSp modSp mod">
        <pc:chgData name="Dilara Özcan" userId="6c188bb1-8970-494e-b823-ad0c131f1861" providerId="ADAL" clId="{B06A11CE-0657-4F05-A7A9-C8853A5869F7}" dt="2025-06-16T10:18:10.355" v="744" actId="478"/>
        <pc:sldMkLst>
          <pc:docMk/>
          <pc:sldMk cId="0" sldId="265"/>
        </pc:sldMkLst>
        <pc:spChg chg="add del mod">
          <ac:chgData name="Dilara Özcan" userId="6c188bb1-8970-494e-b823-ad0c131f1861" providerId="ADAL" clId="{B06A11CE-0657-4F05-A7A9-C8853A5869F7}" dt="2025-06-16T10:18:10.355" v="744" actId="478"/>
          <ac:spMkLst>
            <pc:docMk/>
            <pc:sldMk cId="0" sldId="265"/>
            <ac:spMk id="13" creationId="{547614B6-CD8D-4ED7-C35B-4A50932279A8}"/>
          </ac:spMkLst>
        </pc:spChg>
        <pc:picChg chg="add del mod">
          <ac:chgData name="Dilara Özcan" userId="6c188bb1-8970-494e-b823-ad0c131f1861" providerId="ADAL" clId="{B06A11CE-0657-4F05-A7A9-C8853A5869F7}" dt="2025-06-16T10:18:10.355" v="744" actId="478"/>
          <ac:picMkLst>
            <pc:docMk/>
            <pc:sldMk cId="0" sldId="265"/>
            <ac:picMk id="9" creationId="{F4A1D077-6016-4A39-F5B1-5D3AAFB2B919}"/>
          </ac:picMkLst>
        </pc:picChg>
        <pc:picChg chg="add del mod">
          <ac:chgData name="Dilara Özcan" userId="6c188bb1-8970-494e-b823-ad0c131f1861" providerId="ADAL" clId="{B06A11CE-0657-4F05-A7A9-C8853A5869F7}" dt="2025-06-16T10:18:10.355" v="744" actId="478"/>
          <ac:picMkLst>
            <pc:docMk/>
            <pc:sldMk cId="0" sldId="265"/>
            <ac:picMk id="10" creationId="{2DFDFA2E-7CF7-C48F-FBC0-832C4B749B4C}"/>
          </ac:picMkLst>
        </pc:picChg>
        <pc:picChg chg="add del mod">
          <ac:chgData name="Dilara Özcan" userId="6c188bb1-8970-494e-b823-ad0c131f1861" providerId="ADAL" clId="{B06A11CE-0657-4F05-A7A9-C8853A5869F7}" dt="2025-06-16T10:18:10.355" v="744" actId="478"/>
          <ac:picMkLst>
            <pc:docMk/>
            <pc:sldMk cId="0" sldId="265"/>
            <ac:picMk id="11" creationId="{71A9796C-C732-B927-DD31-B602A77B4BB8}"/>
          </ac:picMkLst>
        </pc:picChg>
        <pc:picChg chg="add del mod">
          <ac:chgData name="Dilara Özcan" userId="6c188bb1-8970-494e-b823-ad0c131f1861" providerId="ADAL" clId="{B06A11CE-0657-4F05-A7A9-C8853A5869F7}" dt="2025-06-16T10:18:10.355" v="744" actId="478"/>
          <ac:picMkLst>
            <pc:docMk/>
            <pc:sldMk cId="0" sldId="265"/>
            <ac:picMk id="12" creationId="{2D1862D6-69C3-FAEB-ABFB-FD2FA3DD9F1A}"/>
          </ac:picMkLst>
        </pc:picChg>
      </pc:sldChg>
      <pc:sldChg chg="addSp modSp mod">
        <pc:chgData name="Dilara Özcan" userId="6c188bb1-8970-494e-b823-ad0c131f1861" providerId="ADAL" clId="{B06A11CE-0657-4F05-A7A9-C8853A5869F7}" dt="2025-06-16T10:18:12.852" v="745"/>
        <pc:sldMkLst>
          <pc:docMk/>
          <pc:sldMk cId="0" sldId="267"/>
        </pc:sldMkLst>
        <pc:spChg chg="mod">
          <ac:chgData name="Dilara Özcan" userId="6c188bb1-8970-494e-b823-ad0c131f1861" providerId="ADAL" clId="{B06A11CE-0657-4F05-A7A9-C8853A5869F7}" dt="2025-06-15T19:16:22.091" v="374" actId="20577"/>
          <ac:spMkLst>
            <pc:docMk/>
            <pc:sldMk cId="0" sldId="267"/>
            <ac:spMk id="27" creationId="{00000000-0000-0000-0000-000000000000}"/>
          </ac:spMkLst>
        </pc:spChg>
        <pc:spChg chg="add mod">
          <ac:chgData name="Dilara Özcan" userId="6c188bb1-8970-494e-b823-ad0c131f1861" providerId="ADAL" clId="{B06A11CE-0657-4F05-A7A9-C8853A5869F7}" dt="2025-06-16T10:18:12.852" v="745"/>
          <ac:spMkLst>
            <pc:docMk/>
            <pc:sldMk cId="0" sldId="267"/>
            <ac:spMk id="39" creationId="{F96D4118-0913-E38B-16DF-20F1F01E1017}"/>
          </ac:spMkLst>
        </pc:spChg>
        <pc:picChg chg="add mod">
          <ac:chgData name="Dilara Özcan" userId="6c188bb1-8970-494e-b823-ad0c131f1861" providerId="ADAL" clId="{B06A11CE-0657-4F05-A7A9-C8853A5869F7}" dt="2025-06-16T10:18:12.852" v="745"/>
          <ac:picMkLst>
            <pc:docMk/>
            <pc:sldMk cId="0" sldId="267"/>
            <ac:picMk id="35" creationId="{B573EBCB-5AE5-1335-236C-E8BC41317C97}"/>
          </ac:picMkLst>
        </pc:picChg>
        <pc:picChg chg="add mod">
          <ac:chgData name="Dilara Özcan" userId="6c188bb1-8970-494e-b823-ad0c131f1861" providerId="ADAL" clId="{B06A11CE-0657-4F05-A7A9-C8853A5869F7}" dt="2025-06-16T10:18:12.852" v="745"/>
          <ac:picMkLst>
            <pc:docMk/>
            <pc:sldMk cId="0" sldId="267"/>
            <ac:picMk id="36" creationId="{21E8479F-8262-8381-4A2D-E64833EFBB69}"/>
          </ac:picMkLst>
        </pc:picChg>
        <pc:picChg chg="add mod">
          <ac:chgData name="Dilara Özcan" userId="6c188bb1-8970-494e-b823-ad0c131f1861" providerId="ADAL" clId="{B06A11CE-0657-4F05-A7A9-C8853A5869F7}" dt="2025-06-16T10:18:12.852" v="745"/>
          <ac:picMkLst>
            <pc:docMk/>
            <pc:sldMk cId="0" sldId="267"/>
            <ac:picMk id="37" creationId="{41669ED4-9026-7D61-D4BE-B6A77A98A0BF}"/>
          </ac:picMkLst>
        </pc:picChg>
        <pc:picChg chg="add mod">
          <ac:chgData name="Dilara Özcan" userId="6c188bb1-8970-494e-b823-ad0c131f1861" providerId="ADAL" clId="{B06A11CE-0657-4F05-A7A9-C8853A5869F7}" dt="2025-06-16T10:18:12.852" v="745"/>
          <ac:picMkLst>
            <pc:docMk/>
            <pc:sldMk cId="0" sldId="267"/>
            <ac:picMk id="38" creationId="{1FFA4960-D529-0D92-A5D8-4DA15E3165A3}"/>
          </ac:picMkLst>
        </pc:picChg>
      </pc:sldChg>
      <pc:sldChg chg="addSp modSp mod">
        <pc:chgData name="Dilara Özcan" userId="6c188bb1-8970-494e-b823-ad0c131f1861" providerId="ADAL" clId="{B06A11CE-0657-4F05-A7A9-C8853A5869F7}" dt="2025-06-16T10:18:15.833" v="746"/>
        <pc:sldMkLst>
          <pc:docMk/>
          <pc:sldMk cId="0" sldId="268"/>
        </pc:sldMkLst>
        <pc:spChg chg="mod">
          <ac:chgData name="Dilara Özcan" userId="6c188bb1-8970-494e-b823-ad0c131f1861" providerId="ADAL" clId="{B06A11CE-0657-4F05-A7A9-C8853A5869F7}" dt="2025-06-15T23:55:26.457" v="583" actId="1035"/>
          <ac:spMkLst>
            <pc:docMk/>
            <pc:sldMk cId="0" sldId="268"/>
            <ac:spMk id="5" creationId="{00000000-0000-0000-0000-000000000000}"/>
          </ac:spMkLst>
        </pc:spChg>
        <pc:spChg chg="mod">
          <ac:chgData name="Dilara Özcan" userId="6c188bb1-8970-494e-b823-ad0c131f1861" providerId="ADAL" clId="{B06A11CE-0657-4F05-A7A9-C8853A5869F7}" dt="2025-06-15T19:15:59.623" v="373" actId="20577"/>
          <ac:spMkLst>
            <pc:docMk/>
            <pc:sldMk cId="0" sldId="268"/>
            <ac:spMk id="29" creationId="{00000000-0000-0000-0000-000000000000}"/>
          </ac:spMkLst>
        </pc:spChg>
        <pc:spChg chg="mod">
          <ac:chgData name="Dilara Özcan" userId="6c188bb1-8970-494e-b823-ad0c131f1861" providerId="ADAL" clId="{B06A11CE-0657-4F05-A7A9-C8853A5869F7}" dt="2025-06-15T08:44:33.646" v="38" actId="1076"/>
          <ac:spMkLst>
            <pc:docMk/>
            <pc:sldMk cId="0" sldId="268"/>
            <ac:spMk id="30" creationId="{00000000-0000-0000-0000-000000000000}"/>
          </ac:spMkLst>
        </pc:spChg>
        <pc:spChg chg="add mod">
          <ac:chgData name="Dilara Özcan" userId="6c188bb1-8970-494e-b823-ad0c131f1861" providerId="ADAL" clId="{B06A11CE-0657-4F05-A7A9-C8853A5869F7}" dt="2025-06-16T10:18:15.833" v="746"/>
          <ac:spMkLst>
            <pc:docMk/>
            <pc:sldMk cId="0" sldId="268"/>
            <ac:spMk id="56" creationId="{519F852B-E249-5887-F53A-DE6B4C88510C}"/>
          </ac:spMkLst>
        </pc:spChg>
        <pc:picChg chg="add mod">
          <ac:chgData name="Dilara Özcan" userId="6c188bb1-8970-494e-b823-ad0c131f1861" providerId="ADAL" clId="{B06A11CE-0657-4F05-A7A9-C8853A5869F7}" dt="2025-06-16T10:18:15.833" v="746"/>
          <ac:picMkLst>
            <pc:docMk/>
            <pc:sldMk cId="0" sldId="268"/>
            <ac:picMk id="52" creationId="{8C7A3994-7E9D-3F74-EBD9-F3C7F67ACB75}"/>
          </ac:picMkLst>
        </pc:picChg>
        <pc:picChg chg="add mod">
          <ac:chgData name="Dilara Özcan" userId="6c188bb1-8970-494e-b823-ad0c131f1861" providerId="ADAL" clId="{B06A11CE-0657-4F05-A7A9-C8853A5869F7}" dt="2025-06-16T10:18:15.833" v="746"/>
          <ac:picMkLst>
            <pc:docMk/>
            <pc:sldMk cId="0" sldId="268"/>
            <ac:picMk id="53" creationId="{6385A728-473D-6BA5-9546-38A08471EFE2}"/>
          </ac:picMkLst>
        </pc:picChg>
        <pc:picChg chg="add mod">
          <ac:chgData name="Dilara Özcan" userId="6c188bb1-8970-494e-b823-ad0c131f1861" providerId="ADAL" clId="{B06A11CE-0657-4F05-A7A9-C8853A5869F7}" dt="2025-06-16T10:18:15.833" v="746"/>
          <ac:picMkLst>
            <pc:docMk/>
            <pc:sldMk cId="0" sldId="268"/>
            <ac:picMk id="54" creationId="{3F969593-A32D-E4A8-44E4-98F4BB32A59D}"/>
          </ac:picMkLst>
        </pc:picChg>
        <pc:picChg chg="add mod">
          <ac:chgData name="Dilara Özcan" userId="6c188bb1-8970-494e-b823-ad0c131f1861" providerId="ADAL" clId="{B06A11CE-0657-4F05-A7A9-C8853A5869F7}" dt="2025-06-16T10:18:15.833" v="746"/>
          <ac:picMkLst>
            <pc:docMk/>
            <pc:sldMk cId="0" sldId="268"/>
            <ac:picMk id="55" creationId="{C6C8FB6C-B979-C1B4-2CA3-F24E2890B948}"/>
          </ac:picMkLst>
        </pc:picChg>
      </pc:sldChg>
      <pc:sldChg chg="addSp delSp modSp mod">
        <pc:chgData name="Dilara Özcan" userId="6c188bb1-8970-494e-b823-ad0c131f1861" providerId="ADAL" clId="{B06A11CE-0657-4F05-A7A9-C8853A5869F7}" dt="2025-06-16T10:18:35.925" v="750" actId="1076"/>
        <pc:sldMkLst>
          <pc:docMk/>
          <pc:sldMk cId="0" sldId="271"/>
        </pc:sldMkLst>
        <pc:spChg chg="add mod">
          <ac:chgData name="Dilara Özcan" userId="6c188bb1-8970-494e-b823-ad0c131f1861" providerId="ADAL" clId="{B06A11CE-0657-4F05-A7A9-C8853A5869F7}" dt="2025-06-16T10:18:27.748" v="748"/>
          <ac:spMkLst>
            <pc:docMk/>
            <pc:sldMk cId="0" sldId="271"/>
            <ac:spMk id="8" creationId="{63309547-0FDE-FF43-6969-54723A4D2A00}"/>
          </ac:spMkLst>
        </pc:spChg>
        <pc:spChg chg="add mod">
          <ac:chgData name="Dilara Özcan" userId="6c188bb1-8970-494e-b823-ad0c131f1861" providerId="ADAL" clId="{B06A11CE-0657-4F05-A7A9-C8853A5869F7}" dt="2025-06-16T10:18:35.925" v="750" actId="1076"/>
          <ac:spMkLst>
            <pc:docMk/>
            <pc:sldMk cId="0" sldId="271"/>
            <ac:spMk id="14" creationId="{23BB0FB4-06A9-C002-81CB-F31ACD18ADFA}"/>
          </ac:spMkLst>
        </pc:spChg>
        <pc:spChg chg="add mod">
          <ac:chgData name="Dilara Özcan" userId="6c188bb1-8970-494e-b823-ad0c131f1861" providerId="ADAL" clId="{B06A11CE-0657-4F05-A7A9-C8853A5869F7}" dt="2025-06-16T10:18:31.416" v="749" actId="1076"/>
          <ac:spMkLst>
            <pc:docMk/>
            <pc:sldMk cId="0" sldId="271"/>
            <ac:spMk id="16" creationId="{3A494A6A-2B49-77D0-E840-44E29A843AE1}"/>
          </ac:spMkLst>
        </pc:spChg>
        <pc:picChg chg="add mod">
          <ac:chgData name="Dilara Özcan" userId="6c188bb1-8970-494e-b823-ad0c131f1861" providerId="ADAL" clId="{B06A11CE-0657-4F05-A7A9-C8853A5869F7}" dt="2025-06-16T10:18:27.748" v="748"/>
          <ac:picMkLst>
            <pc:docMk/>
            <pc:sldMk cId="0" sldId="271"/>
            <ac:picMk id="2" creationId="{D4554BBA-1AD5-0C5D-5F94-AC36205C8FAA}"/>
          </ac:picMkLst>
        </pc:picChg>
        <pc:picChg chg="add mod">
          <ac:chgData name="Dilara Özcan" userId="6c188bb1-8970-494e-b823-ad0c131f1861" providerId="ADAL" clId="{B06A11CE-0657-4F05-A7A9-C8853A5869F7}" dt="2025-06-16T10:18:27.748" v="748"/>
          <ac:picMkLst>
            <pc:docMk/>
            <pc:sldMk cId="0" sldId="271"/>
            <ac:picMk id="5" creationId="{D5BFB22F-2171-A7D8-E36A-EF34555ACD59}"/>
          </ac:picMkLst>
        </pc:picChg>
        <pc:picChg chg="add mod">
          <ac:chgData name="Dilara Özcan" userId="6c188bb1-8970-494e-b823-ad0c131f1861" providerId="ADAL" clId="{B06A11CE-0657-4F05-A7A9-C8853A5869F7}" dt="2025-06-16T10:18:27.748" v="748"/>
          <ac:picMkLst>
            <pc:docMk/>
            <pc:sldMk cId="0" sldId="271"/>
            <ac:picMk id="6" creationId="{67BA9431-4E8D-E46B-A4D2-654AFB9D3404}"/>
          </ac:picMkLst>
        </pc:picChg>
        <pc:picChg chg="add mod">
          <ac:chgData name="Dilara Özcan" userId="6c188bb1-8970-494e-b823-ad0c131f1861" providerId="ADAL" clId="{B06A11CE-0657-4F05-A7A9-C8853A5869F7}" dt="2025-06-16T10:18:27.748" v="748"/>
          <ac:picMkLst>
            <pc:docMk/>
            <pc:sldMk cId="0" sldId="271"/>
            <ac:picMk id="7" creationId="{CB060098-F104-3ABA-8EDB-EEC59A76BD11}"/>
          </ac:picMkLst>
        </pc:picChg>
        <pc:picChg chg="add mod modCrop">
          <ac:chgData name="Dilara Özcan" userId="6c188bb1-8970-494e-b823-ad0c131f1861" providerId="ADAL" clId="{B06A11CE-0657-4F05-A7A9-C8853A5869F7}" dt="2025-06-15T18:26:07.322" v="176" actId="732"/>
          <ac:picMkLst>
            <pc:docMk/>
            <pc:sldMk cId="0" sldId="271"/>
            <ac:picMk id="12" creationId="{E16D6513-165E-5590-3C23-7125F09EDA39}"/>
          </ac:picMkLst>
        </pc:picChg>
      </pc:sldChg>
      <pc:sldChg chg="addSp modSp mod">
        <pc:chgData name="Dilara Özcan" userId="6c188bb1-8970-494e-b823-ad0c131f1861" providerId="ADAL" clId="{B06A11CE-0657-4F05-A7A9-C8853A5869F7}" dt="2025-06-16T15:46:50.782" v="948" actId="1076"/>
        <pc:sldMkLst>
          <pc:docMk/>
          <pc:sldMk cId="0" sldId="272"/>
        </pc:sldMkLst>
        <pc:spChg chg="add mod">
          <ac:chgData name="Dilara Özcan" userId="6c188bb1-8970-494e-b823-ad0c131f1861" providerId="ADAL" clId="{B06A11CE-0657-4F05-A7A9-C8853A5869F7}" dt="2025-06-16T01:05:50.848" v="634" actId="1076"/>
          <ac:spMkLst>
            <pc:docMk/>
            <pc:sldMk cId="0" sldId="272"/>
            <ac:spMk id="5" creationId="{1A173EC9-0FEE-D8FB-3C5C-2E5EFE70F1F7}"/>
          </ac:spMkLst>
        </pc:spChg>
        <pc:spChg chg="add">
          <ac:chgData name="Dilara Özcan" userId="6c188bb1-8970-494e-b823-ad0c131f1861" providerId="ADAL" clId="{B06A11CE-0657-4F05-A7A9-C8853A5869F7}" dt="2025-06-16T01:04:02.058" v="617"/>
          <ac:spMkLst>
            <pc:docMk/>
            <pc:sldMk cId="0" sldId="272"/>
            <ac:spMk id="6" creationId="{126FEB8B-6A20-32BC-2AED-ED60A9325894}"/>
          </ac:spMkLst>
        </pc:spChg>
        <pc:spChg chg="add mod">
          <ac:chgData name="Dilara Özcan" userId="6c188bb1-8970-494e-b823-ad0c131f1861" providerId="ADAL" clId="{B06A11CE-0657-4F05-A7A9-C8853A5869F7}" dt="2025-06-16T10:18:39.051" v="751"/>
          <ac:spMkLst>
            <pc:docMk/>
            <pc:sldMk cId="0" sldId="272"/>
            <ac:spMk id="9" creationId="{02B968D1-3001-276E-CAC7-F9618B5141C0}"/>
          </ac:spMkLst>
        </pc:spChg>
        <pc:spChg chg="add mod">
          <ac:chgData name="Dilara Özcan" userId="6c188bb1-8970-494e-b823-ad0c131f1861" providerId="ADAL" clId="{B06A11CE-0657-4F05-A7A9-C8853A5869F7}" dt="2025-06-16T15:46:50.782" v="948" actId="1076"/>
          <ac:spMkLst>
            <pc:docMk/>
            <pc:sldMk cId="0" sldId="272"/>
            <ac:spMk id="10" creationId="{18164C2E-086A-74E3-0621-45CCCB7A201E}"/>
          </ac:spMkLst>
        </pc:spChg>
        <pc:graphicFrameChg chg="mod modGraphic">
          <ac:chgData name="Dilara Özcan" userId="6c188bb1-8970-494e-b823-ad0c131f1861" providerId="ADAL" clId="{B06A11CE-0657-4F05-A7A9-C8853A5869F7}" dt="2025-06-16T01:02:34.932" v="610" actId="14734"/>
          <ac:graphicFrameMkLst>
            <pc:docMk/>
            <pc:sldMk cId="0" sldId="272"/>
            <ac:graphicFrameMk id="2" creationId="{00000000-0000-0000-0000-000000000000}"/>
          </ac:graphicFrameMkLst>
        </pc:graphicFrameChg>
        <pc:picChg chg="add mod">
          <ac:chgData name="Dilara Özcan" userId="6c188bb1-8970-494e-b823-ad0c131f1861" providerId="ADAL" clId="{B06A11CE-0657-4F05-A7A9-C8853A5869F7}" dt="2025-06-16T10:18:39.051" v="751"/>
          <ac:picMkLst>
            <pc:docMk/>
            <pc:sldMk cId="0" sldId="272"/>
            <ac:picMk id="4" creationId="{DF47F96D-9FF6-53B7-48BA-22C02CF35432}"/>
          </ac:picMkLst>
        </pc:picChg>
        <pc:picChg chg="add mod">
          <ac:chgData name="Dilara Özcan" userId="6c188bb1-8970-494e-b823-ad0c131f1861" providerId="ADAL" clId="{B06A11CE-0657-4F05-A7A9-C8853A5869F7}" dt="2025-06-16T10:18:39.051" v="751"/>
          <ac:picMkLst>
            <pc:docMk/>
            <pc:sldMk cId="0" sldId="272"/>
            <ac:picMk id="6" creationId="{5613CDD7-9AE9-0A82-2448-ACB94C675694}"/>
          </ac:picMkLst>
        </pc:picChg>
        <pc:picChg chg="add mod">
          <ac:chgData name="Dilara Özcan" userId="6c188bb1-8970-494e-b823-ad0c131f1861" providerId="ADAL" clId="{B06A11CE-0657-4F05-A7A9-C8853A5869F7}" dt="2025-06-16T10:18:39.051" v="751"/>
          <ac:picMkLst>
            <pc:docMk/>
            <pc:sldMk cId="0" sldId="272"/>
            <ac:picMk id="7" creationId="{B4E88DD3-371A-002A-9146-0BB077381C07}"/>
          </ac:picMkLst>
        </pc:picChg>
        <pc:picChg chg="add mod">
          <ac:chgData name="Dilara Özcan" userId="6c188bb1-8970-494e-b823-ad0c131f1861" providerId="ADAL" clId="{B06A11CE-0657-4F05-A7A9-C8853A5869F7}" dt="2025-06-16T10:18:39.051" v="751"/>
          <ac:picMkLst>
            <pc:docMk/>
            <pc:sldMk cId="0" sldId="272"/>
            <ac:picMk id="8" creationId="{465A58E9-610E-4840-397E-C215751F95F8}"/>
          </ac:picMkLst>
        </pc:picChg>
      </pc:sldChg>
      <pc:sldChg chg="addSp delSp modSp mod modAnim modNotesTx">
        <pc:chgData name="Dilara Özcan" userId="6c188bb1-8970-494e-b823-ad0c131f1861" providerId="ADAL" clId="{B06A11CE-0657-4F05-A7A9-C8853A5869F7}" dt="2025-06-16T15:49:24.331" v="1095" actId="20577"/>
        <pc:sldMkLst>
          <pc:docMk/>
          <pc:sldMk cId="0" sldId="273"/>
        </pc:sldMkLst>
        <pc:spChg chg="mod">
          <ac:chgData name="Dilara Özcan" userId="6c188bb1-8970-494e-b823-ad0c131f1861" providerId="ADAL" clId="{B06A11CE-0657-4F05-A7A9-C8853A5869F7}" dt="2025-06-16T10:19:03.062" v="759" actId="1076"/>
          <ac:spMkLst>
            <pc:docMk/>
            <pc:sldMk cId="0" sldId="273"/>
            <ac:spMk id="4" creationId="{00000000-0000-0000-0000-000000000000}"/>
          </ac:spMkLst>
        </pc:spChg>
        <pc:spChg chg="add mod">
          <ac:chgData name="Dilara Özcan" userId="6c188bb1-8970-494e-b823-ad0c131f1861" providerId="ADAL" clId="{B06A11CE-0657-4F05-A7A9-C8853A5869F7}" dt="2025-06-16T01:08:05.938" v="637" actId="1076"/>
          <ac:spMkLst>
            <pc:docMk/>
            <pc:sldMk cId="0" sldId="273"/>
            <ac:spMk id="7" creationId="{E2A3E749-B6DF-A690-726F-718667EE0D06}"/>
          </ac:spMkLst>
        </pc:spChg>
        <pc:spChg chg="add mod">
          <ac:chgData name="Dilara Özcan" userId="6c188bb1-8970-494e-b823-ad0c131f1861" providerId="ADAL" clId="{B06A11CE-0657-4F05-A7A9-C8853A5869F7}" dt="2025-06-16T15:48:52.732" v="1000" actId="20577"/>
          <ac:spMkLst>
            <pc:docMk/>
            <pc:sldMk cId="0" sldId="273"/>
            <ac:spMk id="9" creationId="{A51AF22A-F3F4-07E8-9908-C9D28E730FC4}"/>
          </ac:spMkLst>
        </pc:spChg>
        <pc:spChg chg="add mod">
          <ac:chgData name="Dilara Özcan" userId="6c188bb1-8970-494e-b823-ad0c131f1861" providerId="ADAL" clId="{B06A11CE-0657-4F05-A7A9-C8853A5869F7}" dt="2025-06-16T10:18:55.748" v="757" actId="1076"/>
          <ac:spMkLst>
            <pc:docMk/>
            <pc:sldMk cId="0" sldId="273"/>
            <ac:spMk id="10" creationId="{B640AB04-289A-EFD0-9D71-3FF3BFED51A4}"/>
          </ac:spMkLst>
        </pc:spChg>
        <pc:graphicFrameChg chg="del modGraphic">
          <ac:chgData name="Dilara Özcan" userId="6c188bb1-8970-494e-b823-ad0c131f1861" providerId="ADAL" clId="{B06A11CE-0657-4F05-A7A9-C8853A5869F7}" dt="2025-06-16T00:02:33.581" v="584" actId="478"/>
          <ac:graphicFrameMkLst>
            <pc:docMk/>
            <pc:sldMk cId="0" sldId="273"/>
            <ac:graphicFrameMk id="3" creationId="{00000000-0000-0000-0000-000000000000}"/>
          </ac:graphicFrameMkLst>
        </pc:graphicFrameChg>
        <pc:picChg chg="add mod">
          <ac:chgData name="Dilara Özcan" userId="6c188bb1-8970-494e-b823-ad0c131f1861" providerId="ADAL" clId="{B06A11CE-0657-4F05-A7A9-C8853A5869F7}" dt="2025-06-16T10:18:55.748" v="757" actId="1076"/>
          <ac:picMkLst>
            <pc:docMk/>
            <pc:sldMk cId="0" sldId="273"/>
            <ac:picMk id="3" creationId="{CDD04C96-C7F7-6DFA-5B8F-F47697A3D777}"/>
          </ac:picMkLst>
        </pc:picChg>
        <pc:picChg chg="add mod">
          <ac:chgData name="Dilara Özcan" userId="6c188bb1-8970-494e-b823-ad0c131f1861" providerId="ADAL" clId="{B06A11CE-0657-4F05-A7A9-C8853A5869F7}" dt="2025-06-16T10:18:55.748" v="757" actId="1076"/>
          <ac:picMkLst>
            <pc:docMk/>
            <pc:sldMk cId="0" sldId="273"/>
            <ac:picMk id="5" creationId="{D3865B88-5EF7-C96F-93F3-C24A909C4FB6}"/>
          </ac:picMkLst>
        </pc:picChg>
        <pc:picChg chg="add mod modCrop">
          <ac:chgData name="Dilara Özcan" userId="6c188bb1-8970-494e-b823-ad0c131f1861" providerId="ADAL" clId="{B06A11CE-0657-4F05-A7A9-C8853A5869F7}" dt="2025-06-16T10:19:00.310" v="758" actId="14100"/>
          <ac:picMkLst>
            <pc:docMk/>
            <pc:sldMk cId="0" sldId="273"/>
            <ac:picMk id="6" creationId="{56A4AB22-4550-8DF6-D416-EE7F9E994635}"/>
          </ac:picMkLst>
        </pc:picChg>
        <pc:picChg chg="add mod">
          <ac:chgData name="Dilara Özcan" userId="6c188bb1-8970-494e-b823-ad0c131f1861" providerId="ADAL" clId="{B06A11CE-0657-4F05-A7A9-C8853A5869F7}" dt="2025-06-16T10:18:55.748" v="757" actId="1076"/>
          <ac:picMkLst>
            <pc:docMk/>
            <pc:sldMk cId="0" sldId="273"/>
            <ac:picMk id="7" creationId="{406BF83F-E7D7-C209-5561-F175C9F142C3}"/>
          </ac:picMkLst>
        </pc:picChg>
        <pc:picChg chg="add mod">
          <ac:chgData name="Dilara Özcan" userId="6c188bb1-8970-494e-b823-ad0c131f1861" providerId="ADAL" clId="{B06A11CE-0657-4F05-A7A9-C8853A5869F7}" dt="2025-06-16T10:18:55.748" v="757" actId="1076"/>
          <ac:picMkLst>
            <pc:docMk/>
            <pc:sldMk cId="0" sldId="273"/>
            <ac:picMk id="8" creationId="{7F448279-2CBF-A4A6-C83C-BA7A2C938B91}"/>
          </ac:picMkLst>
        </pc:picChg>
      </pc:sldChg>
      <pc:sldChg chg="addSp modSp mod modAnim">
        <pc:chgData name="Dilara Özcan" userId="6c188bb1-8970-494e-b823-ad0c131f1861" providerId="ADAL" clId="{B06A11CE-0657-4F05-A7A9-C8853A5869F7}" dt="2025-06-16T15:31:35.209" v="838" actId="14100"/>
        <pc:sldMkLst>
          <pc:docMk/>
          <pc:sldMk cId="0" sldId="274"/>
        </pc:sldMkLst>
        <pc:spChg chg="add">
          <ac:chgData name="Dilara Özcan" userId="6c188bb1-8970-494e-b823-ad0c131f1861" providerId="ADAL" clId="{B06A11CE-0657-4F05-A7A9-C8853A5869F7}" dt="2025-06-16T01:10:38.413" v="671"/>
          <ac:spMkLst>
            <pc:docMk/>
            <pc:sldMk cId="0" sldId="274"/>
            <ac:spMk id="4" creationId="{AFFA7C22-8F7B-8D84-A1E1-C2D01EFC2A77}"/>
          </ac:spMkLst>
        </pc:spChg>
        <pc:spChg chg="add mod">
          <ac:chgData name="Dilara Özcan" userId="6c188bb1-8970-494e-b823-ad0c131f1861" providerId="ADAL" clId="{B06A11CE-0657-4F05-A7A9-C8853A5869F7}" dt="2025-06-16T01:11:47.111" v="693" actId="2710"/>
          <ac:spMkLst>
            <pc:docMk/>
            <pc:sldMk cId="0" sldId="274"/>
            <ac:spMk id="6" creationId="{3D99FFEE-C6E0-7ED4-FA43-96502E3AF457}"/>
          </ac:spMkLst>
        </pc:spChg>
        <pc:spChg chg="add mod">
          <ac:chgData name="Dilara Özcan" userId="6c188bb1-8970-494e-b823-ad0c131f1861" providerId="ADAL" clId="{B06A11CE-0657-4F05-A7A9-C8853A5869F7}" dt="2025-06-16T10:19:05.065" v="760"/>
          <ac:spMkLst>
            <pc:docMk/>
            <pc:sldMk cId="0" sldId="274"/>
            <ac:spMk id="9" creationId="{D2E3F034-2BE9-09BB-1D11-42EADE03A55B}"/>
          </ac:spMkLst>
        </pc:spChg>
        <pc:spChg chg="add mod">
          <ac:chgData name="Dilara Özcan" userId="6c188bb1-8970-494e-b823-ad0c131f1861" providerId="ADAL" clId="{B06A11CE-0657-4F05-A7A9-C8853A5869F7}" dt="2025-06-16T15:31:35.209" v="838" actId="14100"/>
          <ac:spMkLst>
            <pc:docMk/>
            <pc:sldMk cId="0" sldId="274"/>
            <ac:spMk id="10" creationId="{6DEB586B-BF34-9871-7746-D869DFB8B7DA}"/>
          </ac:spMkLst>
        </pc:spChg>
        <pc:spChg chg="add mod">
          <ac:chgData name="Dilara Özcan" userId="6c188bb1-8970-494e-b823-ad0c131f1861" providerId="ADAL" clId="{B06A11CE-0657-4F05-A7A9-C8853A5869F7}" dt="2025-06-16T15:30:40.873" v="833" actId="1076"/>
          <ac:spMkLst>
            <pc:docMk/>
            <pc:sldMk cId="0" sldId="274"/>
            <ac:spMk id="11" creationId="{255F9984-5776-F5B3-7CAA-63F6F60EEC81}"/>
          </ac:spMkLst>
        </pc:spChg>
        <pc:graphicFrameChg chg="mod modGraphic">
          <ac:chgData name="Dilara Özcan" userId="6c188bb1-8970-494e-b823-ad0c131f1861" providerId="ADAL" clId="{B06A11CE-0657-4F05-A7A9-C8853A5869F7}" dt="2025-06-15T23:50:59.465" v="573" actId="14734"/>
          <ac:graphicFrameMkLst>
            <pc:docMk/>
            <pc:sldMk cId="0" sldId="274"/>
            <ac:graphicFrameMk id="3" creationId="{00000000-0000-0000-0000-000000000000}"/>
          </ac:graphicFrameMkLst>
        </pc:graphicFrameChg>
        <pc:picChg chg="add mod">
          <ac:chgData name="Dilara Özcan" userId="6c188bb1-8970-494e-b823-ad0c131f1861" providerId="ADAL" clId="{B06A11CE-0657-4F05-A7A9-C8853A5869F7}" dt="2025-06-16T10:19:05.065" v="760"/>
          <ac:picMkLst>
            <pc:docMk/>
            <pc:sldMk cId="0" sldId="274"/>
            <ac:picMk id="4" creationId="{E02DE8A7-B670-0DA0-F22A-D9A8E2AF6F9E}"/>
          </ac:picMkLst>
        </pc:picChg>
        <pc:picChg chg="add mod">
          <ac:chgData name="Dilara Özcan" userId="6c188bb1-8970-494e-b823-ad0c131f1861" providerId="ADAL" clId="{B06A11CE-0657-4F05-A7A9-C8853A5869F7}" dt="2025-06-16T10:19:05.065" v="760"/>
          <ac:picMkLst>
            <pc:docMk/>
            <pc:sldMk cId="0" sldId="274"/>
            <ac:picMk id="5" creationId="{1A0C98CC-BF52-7601-8D4B-4EC66ED5F8A1}"/>
          </ac:picMkLst>
        </pc:picChg>
        <pc:picChg chg="add mod">
          <ac:chgData name="Dilara Özcan" userId="6c188bb1-8970-494e-b823-ad0c131f1861" providerId="ADAL" clId="{B06A11CE-0657-4F05-A7A9-C8853A5869F7}" dt="2025-06-16T10:19:05.065" v="760"/>
          <ac:picMkLst>
            <pc:docMk/>
            <pc:sldMk cId="0" sldId="274"/>
            <ac:picMk id="7" creationId="{899E4682-07E3-D370-E004-2250111EAD7D}"/>
          </ac:picMkLst>
        </pc:picChg>
        <pc:picChg chg="add mod">
          <ac:chgData name="Dilara Özcan" userId="6c188bb1-8970-494e-b823-ad0c131f1861" providerId="ADAL" clId="{B06A11CE-0657-4F05-A7A9-C8853A5869F7}" dt="2025-06-16T10:19:05.065" v="760"/>
          <ac:picMkLst>
            <pc:docMk/>
            <pc:sldMk cId="0" sldId="274"/>
            <ac:picMk id="8" creationId="{8BD5C4BE-4359-54C5-BAF0-0AE629B51801}"/>
          </ac:picMkLst>
        </pc:picChg>
      </pc:sldChg>
      <pc:sldChg chg="addSp delSp modSp mod">
        <pc:chgData name="Dilara Özcan" userId="6c188bb1-8970-494e-b823-ad0c131f1861" providerId="ADAL" clId="{B06A11CE-0657-4F05-A7A9-C8853A5869F7}" dt="2025-06-16T10:19:17.891" v="764"/>
        <pc:sldMkLst>
          <pc:docMk/>
          <pc:sldMk cId="0" sldId="275"/>
        </pc:sldMkLst>
        <pc:spChg chg="add">
          <ac:chgData name="Dilara Özcan" userId="6c188bb1-8970-494e-b823-ad0c131f1861" providerId="ADAL" clId="{B06A11CE-0657-4F05-A7A9-C8853A5869F7}" dt="2025-06-16T01:13:27.989" v="701"/>
          <ac:spMkLst>
            <pc:docMk/>
            <pc:sldMk cId="0" sldId="275"/>
            <ac:spMk id="3" creationId="{3BA358F1-6579-CDC9-F4E4-6BA1F4345052}"/>
          </ac:spMkLst>
        </pc:spChg>
        <pc:spChg chg="add mod">
          <ac:chgData name="Dilara Özcan" userId="6c188bb1-8970-494e-b823-ad0c131f1861" providerId="ADAL" clId="{B06A11CE-0657-4F05-A7A9-C8853A5869F7}" dt="2025-06-16T10:19:16.770" v="763" actId="1076"/>
          <ac:spMkLst>
            <pc:docMk/>
            <pc:sldMk cId="0" sldId="275"/>
            <ac:spMk id="5" creationId="{1C7EC8EC-6088-7FDF-BF39-5E5DCCB6D3C5}"/>
          </ac:spMkLst>
        </pc:spChg>
        <pc:spChg chg="add mod">
          <ac:chgData name="Dilara Özcan" userId="6c188bb1-8970-494e-b823-ad0c131f1861" providerId="ADAL" clId="{B06A11CE-0657-4F05-A7A9-C8853A5869F7}" dt="2025-06-16T10:19:17.891" v="764"/>
          <ac:spMkLst>
            <pc:docMk/>
            <pc:sldMk cId="0" sldId="275"/>
            <ac:spMk id="9" creationId="{3FD83CEE-99EC-A34D-06AC-20B0967DD4EF}"/>
          </ac:spMkLst>
        </pc:spChg>
        <pc:picChg chg="add mod">
          <ac:chgData name="Dilara Özcan" userId="6c188bb1-8970-494e-b823-ad0c131f1861" providerId="ADAL" clId="{B06A11CE-0657-4F05-A7A9-C8853A5869F7}" dt="2025-06-16T10:19:17.891" v="764"/>
          <ac:picMkLst>
            <pc:docMk/>
            <pc:sldMk cId="0" sldId="275"/>
            <ac:picMk id="3" creationId="{2DCD6F5B-F292-8D33-8D5C-33F687042850}"/>
          </ac:picMkLst>
        </pc:picChg>
        <pc:picChg chg="add mod">
          <ac:chgData name="Dilara Özcan" userId="6c188bb1-8970-494e-b823-ad0c131f1861" providerId="ADAL" clId="{B06A11CE-0657-4F05-A7A9-C8853A5869F7}" dt="2025-06-16T10:19:17.891" v="764"/>
          <ac:picMkLst>
            <pc:docMk/>
            <pc:sldMk cId="0" sldId="275"/>
            <ac:picMk id="4" creationId="{6E5C79D5-8D47-8FCC-9661-10F6CD372F36}"/>
          </ac:picMkLst>
        </pc:picChg>
        <pc:picChg chg="add mod">
          <ac:chgData name="Dilara Özcan" userId="6c188bb1-8970-494e-b823-ad0c131f1861" providerId="ADAL" clId="{B06A11CE-0657-4F05-A7A9-C8853A5869F7}" dt="2025-06-16T10:19:17.891" v="764"/>
          <ac:picMkLst>
            <pc:docMk/>
            <pc:sldMk cId="0" sldId="275"/>
            <ac:picMk id="6" creationId="{0838970D-78E4-47BC-7E36-F9AC7B6FFE73}"/>
          </ac:picMkLst>
        </pc:picChg>
        <pc:picChg chg="add mod modCrop">
          <ac:chgData name="Dilara Özcan" userId="6c188bb1-8970-494e-b823-ad0c131f1861" providerId="ADAL" clId="{B06A11CE-0657-4F05-A7A9-C8853A5869F7}" dt="2025-06-16T10:19:14.091" v="762" actId="1076"/>
          <ac:picMkLst>
            <pc:docMk/>
            <pc:sldMk cId="0" sldId="275"/>
            <ac:picMk id="7" creationId="{8015C43A-7519-0164-91C2-E4EFC2ADAE1E}"/>
          </ac:picMkLst>
        </pc:picChg>
        <pc:picChg chg="add mod">
          <ac:chgData name="Dilara Özcan" userId="6c188bb1-8970-494e-b823-ad0c131f1861" providerId="ADAL" clId="{B06A11CE-0657-4F05-A7A9-C8853A5869F7}" dt="2025-06-16T10:19:17.891" v="764"/>
          <ac:picMkLst>
            <pc:docMk/>
            <pc:sldMk cId="0" sldId="275"/>
            <ac:picMk id="8" creationId="{B8DA3E51-421D-5969-B648-E71A53502A86}"/>
          </ac:picMkLst>
        </pc:picChg>
      </pc:sldChg>
      <pc:sldChg chg="addSp modSp mod modAnim">
        <pc:chgData name="Dilara Özcan" userId="6c188bb1-8970-494e-b823-ad0c131f1861" providerId="ADAL" clId="{B06A11CE-0657-4F05-A7A9-C8853A5869F7}" dt="2025-06-17T00:48:00.786" v="1171" actId="20577"/>
        <pc:sldMkLst>
          <pc:docMk/>
          <pc:sldMk cId="0" sldId="276"/>
        </pc:sldMkLst>
        <pc:spChg chg="mod">
          <ac:chgData name="Dilara Özcan" userId="6c188bb1-8970-494e-b823-ad0c131f1861" providerId="ADAL" clId="{B06A11CE-0657-4F05-A7A9-C8853A5869F7}" dt="2025-06-17T00:47:12.187" v="1163" actId="1076"/>
          <ac:spMkLst>
            <pc:docMk/>
            <pc:sldMk cId="0" sldId="276"/>
            <ac:spMk id="2" creationId="{00000000-0000-0000-0000-000000000000}"/>
          </ac:spMkLst>
        </pc:spChg>
        <pc:spChg chg="mod">
          <ac:chgData name="Dilara Özcan" userId="6c188bb1-8970-494e-b823-ad0c131f1861" providerId="ADAL" clId="{B06A11CE-0657-4F05-A7A9-C8853A5869F7}" dt="2025-06-17T00:47:09.181" v="1162" actId="1076"/>
          <ac:spMkLst>
            <pc:docMk/>
            <pc:sldMk cId="0" sldId="276"/>
            <ac:spMk id="3" creationId="{00000000-0000-0000-0000-000000000000}"/>
          </ac:spMkLst>
        </pc:spChg>
        <pc:spChg chg="add mod">
          <ac:chgData name="Dilara Özcan" userId="6c188bb1-8970-494e-b823-ad0c131f1861" providerId="ADAL" clId="{B06A11CE-0657-4F05-A7A9-C8853A5869F7}" dt="2025-06-17T00:47:23.877" v="1164" actId="1076"/>
          <ac:spMkLst>
            <pc:docMk/>
            <pc:sldMk cId="0" sldId="276"/>
            <ac:spMk id="4" creationId="{6B058BF9-0780-3D3E-5405-7AEFF9E075D0}"/>
          </ac:spMkLst>
        </pc:spChg>
        <pc:spChg chg="add mod">
          <ac:chgData name="Dilara Özcan" userId="6c188bb1-8970-494e-b823-ad0c131f1861" providerId="ADAL" clId="{B06A11CE-0657-4F05-A7A9-C8853A5869F7}" dt="2025-06-16T10:19:20.477" v="765"/>
          <ac:spMkLst>
            <pc:docMk/>
            <pc:sldMk cId="0" sldId="276"/>
            <ac:spMk id="9" creationId="{92078C74-377A-6A03-2CF3-988C3CDB00DD}"/>
          </ac:spMkLst>
        </pc:spChg>
        <pc:spChg chg="add mod">
          <ac:chgData name="Dilara Özcan" userId="6c188bb1-8970-494e-b823-ad0c131f1861" providerId="ADAL" clId="{B06A11CE-0657-4F05-A7A9-C8853A5869F7}" dt="2025-06-17T00:48:00.786" v="1171" actId="20577"/>
          <ac:spMkLst>
            <pc:docMk/>
            <pc:sldMk cId="0" sldId="276"/>
            <ac:spMk id="10" creationId="{C373CE0F-F7D2-8D94-FE6F-577FA31F96C0}"/>
          </ac:spMkLst>
        </pc:spChg>
        <pc:picChg chg="add mod">
          <ac:chgData name="Dilara Özcan" userId="6c188bb1-8970-494e-b823-ad0c131f1861" providerId="ADAL" clId="{B06A11CE-0657-4F05-A7A9-C8853A5869F7}" dt="2025-06-17T00:47:30.288" v="1166" actId="1076"/>
          <ac:picMkLst>
            <pc:docMk/>
            <pc:sldMk cId="0" sldId="276"/>
            <ac:picMk id="5" creationId="{AAAA689E-9ACC-F332-F12F-3CAD9F0EE72A}"/>
          </ac:picMkLst>
        </pc:picChg>
        <pc:picChg chg="add mod">
          <ac:chgData name="Dilara Özcan" userId="6c188bb1-8970-494e-b823-ad0c131f1861" providerId="ADAL" clId="{B06A11CE-0657-4F05-A7A9-C8853A5869F7}" dt="2025-06-16T10:19:20.477" v="765"/>
          <ac:picMkLst>
            <pc:docMk/>
            <pc:sldMk cId="0" sldId="276"/>
            <ac:picMk id="6" creationId="{A1EEB3CD-65EC-93EA-7AD1-3EC3FFE91837}"/>
          </ac:picMkLst>
        </pc:picChg>
        <pc:picChg chg="add mod">
          <ac:chgData name="Dilara Özcan" userId="6c188bb1-8970-494e-b823-ad0c131f1861" providerId="ADAL" clId="{B06A11CE-0657-4F05-A7A9-C8853A5869F7}" dt="2025-06-16T10:19:20.477" v="765"/>
          <ac:picMkLst>
            <pc:docMk/>
            <pc:sldMk cId="0" sldId="276"/>
            <ac:picMk id="7" creationId="{84E8FD0B-31DD-58A7-3B0F-3B7FE986B36E}"/>
          </ac:picMkLst>
        </pc:picChg>
        <pc:picChg chg="add mod">
          <ac:chgData name="Dilara Özcan" userId="6c188bb1-8970-494e-b823-ad0c131f1861" providerId="ADAL" clId="{B06A11CE-0657-4F05-A7A9-C8853A5869F7}" dt="2025-06-16T10:19:20.477" v="765"/>
          <ac:picMkLst>
            <pc:docMk/>
            <pc:sldMk cId="0" sldId="276"/>
            <ac:picMk id="8" creationId="{B116EE58-1364-089A-F47E-5CB7EC7FB1CC}"/>
          </ac:picMkLst>
        </pc:picChg>
        <pc:cxnChg chg="add mod">
          <ac:chgData name="Dilara Özcan" userId="6c188bb1-8970-494e-b823-ad0c131f1861" providerId="ADAL" clId="{B06A11CE-0657-4F05-A7A9-C8853A5869F7}" dt="2025-06-17T00:47:23.877" v="1164" actId="1076"/>
          <ac:cxnSpMkLst>
            <pc:docMk/>
            <pc:sldMk cId="0" sldId="276"/>
            <ac:cxnSpMk id="11" creationId="{0E061550-CE60-CBCC-2FBE-FB728191FCA9}"/>
          </ac:cxnSpMkLst>
        </pc:cxnChg>
        <pc:cxnChg chg="add mod">
          <ac:chgData name="Dilara Özcan" userId="6c188bb1-8970-494e-b823-ad0c131f1861" providerId="ADAL" clId="{B06A11CE-0657-4F05-A7A9-C8853A5869F7}" dt="2025-06-17T00:47:23.877" v="1164" actId="1076"/>
          <ac:cxnSpMkLst>
            <pc:docMk/>
            <pc:sldMk cId="0" sldId="276"/>
            <ac:cxnSpMk id="12" creationId="{03C74813-1660-DA27-2602-8395B8538800}"/>
          </ac:cxnSpMkLst>
        </pc:cxnChg>
        <pc:cxnChg chg="add mod">
          <ac:chgData name="Dilara Özcan" userId="6c188bb1-8970-494e-b823-ad0c131f1861" providerId="ADAL" clId="{B06A11CE-0657-4F05-A7A9-C8853A5869F7}" dt="2025-06-17T00:47:23.877" v="1164" actId="1076"/>
          <ac:cxnSpMkLst>
            <pc:docMk/>
            <pc:sldMk cId="0" sldId="276"/>
            <ac:cxnSpMk id="13" creationId="{3C83524F-8516-642D-8CC2-F38066B7D7DC}"/>
          </ac:cxnSpMkLst>
        </pc:cxnChg>
        <pc:cxnChg chg="add mod">
          <ac:chgData name="Dilara Özcan" userId="6c188bb1-8970-494e-b823-ad0c131f1861" providerId="ADAL" clId="{B06A11CE-0657-4F05-A7A9-C8853A5869F7}" dt="2025-06-17T00:47:23.877" v="1164" actId="1076"/>
          <ac:cxnSpMkLst>
            <pc:docMk/>
            <pc:sldMk cId="0" sldId="276"/>
            <ac:cxnSpMk id="14" creationId="{6357CC11-DB28-8F8F-404A-E80E5F9F4FC1}"/>
          </ac:cxnSpMkLst>
        </pc:cxnChg>
      </pc:sldChg>
      <pc:sldChg chg="delSp del mod">
        <pc:chgData name="Dilara Özcan" userId="6c188bb1-8970-494e-b823-ad0c131f1861" providerId="ADAL" clId="{B06A11CE-0657-4F05-A7A9-C8853A5869F7}" dt="2025-06-15T19:25:10.868" v="463" actId="47"/>
        <pc:sldMkLst>
          <pc:docMk/>
          <pc:sldMk cId="0" sldId="277"/>
        </pc:sldMkLst>
      </pc:sldChg>
      <pc:sldChg chg="delSp del mod">
        <pc:chgData name="Dilara Özcan" userId="6c188bb1-8970-494e-b823-ad0c131f1861" providerId="ADAL" clId="{B06A11CE-0657-4F05-A7A9-C8853A5869F7}" dt="2025-06-15T19:26:41.844" v="468" actId="47"/>
        <pc:sldMkLst>
          <pc:docMk/>
          <pc:sldMk cId="0" sldId="278"/>
        </pc:sldMkLst>
      </pc:sldChg>
      <pc:sldChg chg="addSp delSp modSp mod setBg modAnim">
        <pc:chgData name="Dilara Özcan" userId="6c188bb1-8970-494e-b823-ad0c131f1861" providerId="ADAL" clId="{B06A11CE-0657-4F05-A7A9-C8853A5869F7}" dt="2025-06-16T15:50:34.085" v="1111" actId="20577"/>
        <pc:sldMkLst>
          <pc:docMk/>
          <pc:sldMk cId="536391533" sldId="279"/>
        </pc:sldMkLst>
        <pc:spChg chg="add mod">
          <ac:chgData name="Dilara Özcan" userId="6c188bb1-8970-494e-b823-ad0c131f1861" providerId="ADAL" clId="{B06A11CE-0657-4F05-A7A9-C8853A5869F7}" dt="2025-06-16T15:38:09.560" v="891"/>
          <ac:spMkLst>
            <pc:docMk/>
            <pc:sldMk cId="536391533" sldId="279"/>
            <ac:spMk id="2" creationId="{56E9A947-F5D3-193D-C03F-2EA8611C826F}"/>
          </ac:spMkLst>
        </pc:spChg>
        <pc:spChg chg="add mod">
          <ac:chgData name="Dilara Özcan" userId="6c188bb1-8970-494e-b823-ad0c131f1861" providerId="ADAL" clId="{B06A11CE-0657-4F05-A7A9-C8853A5869F7}" dt="2025-06-15T19:23:09.860" v="452" actId="164"/>
          <ac:spMkLst>
            <pc:docMk/>
            <pc:sldMk cId="536391533" sldId="279"/>
            <ac:spMk id="3" creationId="{0518A3EC-6141-8A7D-C13F-4A4C47B4EF63}"/>
          </ac:spMkLst>
        </pc:spChg>
        <pc:spChg chg="mod">
          <ac:chgData name="Dilara Özcan" userId="6c188bb1-8970-494e-b823-ad0c131f1861" providerId="ADAL" clId="{B06A11CE-0657-4F05-A7A9-C8853A5869F7}" dt="2025-06-15T19:21:15.939" v="442" actId="1076"/>
          <ac:spMkLst>
            <pc:docMk/>
            <pc:sldMk cId="536391533" sldId="279"/>
            <ac:spMk id="7" creationId="{00000000-0000-0000-0000-000000000000}"/>
          </ac:spMkLst>
        </pc:spChg>
        <pc:spChg chg="mod">
          <ac:chgData name="Dilara Özcan" userId="6c188bb1-8970-494e-b823-ad0c131f1861" providerId="ADAL" clId="{B06A11CE-0657-4F05-A7A9-C8853A5869F7}" dt="2025-06-15T19:21:03.351" v="441" actId="1076"/>
          <ac:spMkLst>
            <pc:docMk/>
            <pc:sldMk cId="536391533" sldId="279"/>
            <ac:spMk id="8" creationId="{00000000-0000-0000-0000-000000000000}"/>
          </ac:spMkLst>
        </pc:spChg>
        <pc:spChg chg="mod">
          <ac:chgData name="Dilara Özcan" userId="6c188bb1-8970-494e-b823-ad0c131f1861" providerId="ADAL" clId="{B06A11CE-0657-4F05-A7A9-C8853A5869F7}" dt="2025-06-15T19:21:23.783" v="443" actId="1076"/>
          <ac:spMkLst>
            <pc:docMk/>
            <pc:sldMk cId="536391533" sldId="279"/>
            <ac:spMk id="9" creationId="{00000000-0000-0000-0000-000000000000}"/>
          </ac:spMkLst>
        </pc:spChg>
        <pc:spChg chg="mod">
          <ac:chgData name="Dilara Özcan" userId="6c188bb1-8970-494e-b823-ad0c131f1861" providerId="ADAL" clId="{B06A11CE-0657-4F05-A7A9-C8853A5869F7}" dt="2025-06-15T19:21:51.349" v="445" actId="1076"/>
          <ac:spMkLst>
            <pc:docMk/>
            <pc:sldMk cId="536391533" sldId="279"/>
            <ac:spMk id="10" creationId="{00000000-0000-0000-0000-000000000000}"/>
          </ac:spMkLst>
        </pc:spChg>
        <pc:spChg chg="add mod">
          <ac:chgData name="Dilara Özcan" userId="6c188bb1-8970-494e-b823-ad0c131f1861" providerId="ADAL" clId="{B06A11CE-0657-4F05-A7A9-C8853A5869F7}" dt="2025-06-16T15:38:43.356" v="893" actId="1076"/>
          <ac:spMkLst>
            <pc:docMk/>
            <pc:sldMk cId="536391533" sldId="279"/>
            <ac:spMk id="12" creationId="{B543413A-764C-0007-FDF7-BD59B35538CA}"/>
          </ac:spMkLst>
        </pc:spChg>
        <pc:spChg chg="add mod">
          <ac:chgData name="Dilara Özcan" userId="6c188bb1-8970-494e-b823-ad0c131f1861" providerId="ADAL" clId="{B06A11CE-0657-4F05-A7A9-C8853A5869F7}" dt="2025-06-16T15:37:58.485" v="890" actId="20577"/>
          <ac:spMkLst>
            <pc:docMk/>
            <pc:sldMk cId="536391533" sldId="279"/>
            <ac:spMk id="13" creationId="{ACEFA286-7706-30A1-7789-9A5D68A3C19D}"/>
          </ac:spMkLst>
        </pc:spChg>
        <pc:spChg chg="add mod">
          <ac:chgData name="Dilara Özcan" userId="6c188bb1-8970-494e-b823-ad0c131f1861" providerId="ADAL" clId="{B06A11CE-0657-4F05-A7A9-C8853A5869F7}" dt="2025-06-16T15:50:34.085" v="1111" actId="20577"/>
          <ac:spMkLst>
            <pc:docMk/>
            <pc:sldMk cId="536391533" sldId="279"/>
            <ac:spMk id="15" creationId="{0EF1499A-C66B-02A3-4E56-E541A7AE1D52}"/>
          </ac:spMkLst>
        </pc:spChg>
        <pc:spChg chg="add mod">
          <ac:chgData name="Dilara Özcan" userId="6c188bb1-8970-494e-b823-ad0c131f1861" providerId="ADAL" clId="{B06A11CE-0657-4F05-A7A9-C8853A5869F7}" dt="2025-06-16T10:19:09.279" v="761"/>
          <ac:spMkLst>
            <pc:docMk/>
            <pc:sldMk cId="536391533" sldId="279"/>
            <ac:spMk id="19" creationId="{589A2356-F5B6-BA44-C5AC-DB1642059DCC}"/>
          </ac:spMkLst>
        </pc:spChg>
        <pc:spChg chg="add del">
          <ac:chgData name="Dilara Özcan" userId="6c188bb1-8970-494e-b823-ad0c131f1861" providerId="ADAL" clId="{B06A11CE-0657-4F05-A7A9-C8853A5869F7}" dt="2025-06-16T15:35:25.566" v="843" actId="478"/>
          <ac:spMkLst>
            <pc:docMk/>
            <pc:sldMk cId="536391533" sldId="279"/>
            <ac:spMk id="20" creationId="{C518AB43-F4F6-812A-B112-14766C58AB56}"/>
          </ac:spMkLst>
        </pc:spChg>
        <pc:spChg chg="add">
          <ac:chgData name="Dilara Özcan" userId="6c188bb1-8970-494e-b823-ad0c131f1861" providerId="ADAL" clId="{B06A11CE-0657-4F05-A7A9-C8853A5869F7}" dt="2025-06-16T15:35:34.786" v="844"/>
          <ac:spMkLst>
            <pc:docMk/>
            <pc:sldMk cId="536391533" sldId="279"/>
            <ac:spMk id="21" creationId="{67CADBFC-5ED7-17E0-A4DB-5B418CB8E178}"/>
          </ac:spMkLst>
        </pc:spChg>
        <pc:spChg chg="add mod">
          <ac:chgData name="Dilara Özcan" userId="6c188bb1-8970-494e-b823-ad0c131f1861" providerId="ADAL" clId="{B06A11CE-0657-4F05-A7A9-C8853A5869F7}" dt="2025-06-16T15:41:03.155" v="913" actId="164"/>
          <ac:spMkLst>
            <pc:docMk/>
            <pc:sldMk cId="536391533" sldId="279"/>
            <ac:spMk id="24" creationId="{16ACC8E1-5E94-647A-BD03-1EE834A3F693}"/>
          </ac:spMkLst>
        </pc:spChg>
        <pc:grpChg chg="mod">
          <ac:chgData name="Dilara Özcan" userId="6c188bb1-8970-494e-b823-ad0c131f1861" providerId="ADAL" clId="{B06A11CE-0657-4F05-A7A9-C8853A5869F7}" dt="2025-06-15T19:23:09.860" v="452" actId="164"/>
          <ac:grpSpMkLst>
            <pc:docMk/>
            <pc:sldMk cId="536391533" sldId="279"/>
            <ac:grpSpMk id="4" creationId="{00000000-0000-0000-0000-000000000000}"/>
          </ac:grpSpMkLst>
        </pc:grpChg>
        <pc:grpChg chg="add mod">
          <ac:chgData name="Dilara Özcan" userId="6c188bb1-8970-494e-b823-ad0c131f1861" providerId="ADAL" clId="{B06A11CE-0657-4F05-A7A9-C8853A5869F7}" dt="2025-06-16T15:41:03.155" v="913" actId="164"/>
          <ac:grpSpMkLst>
            <pc:docMk/>
            <pc:sldMk cId="536391533" sldId="279"/>
            <ac:grpSpMk id="14" creationId="{1C41499F-B7F9-B933-F669-9A87114F8F31}"/>
          </ac:grpSpMkLst>
        </pc:grpChg>
        <pc:grpChg chg="add mod">
          <ac:chgData name="Dilara Özcan" userId="6c188bb1-8970-494e-b823-ad0c131f1861" providerId="ADAL" clId="{B06A11CE-0657-4F05-A7A9-C8853A5869F7}" dt="2025-06-16T15:41:03.155" v="913" actId="164"/>
          <ac:grpSpMkLst>
            <pc:docMk/>
            <pc:sldMk cId="536391533" sldId="279"/>
            <ac:grpSpMk id="36" creationId="{A737E0A7-DB24-6260-F86B-8EBF00ABB464}"/>
          </ac:grpSpMkLst>
        </pc:grpChg>
        <pc:picChg chg="add mod">
          <ac:chgData name="Dilara Özcan" userId="6c188bb1-8970-494e-b823-ad0c131f1861" providerId="ADAL" clId="{B06A11CE-0657-4F05-A7A9-C8853A5869F7}" dt="2025-06-16T10:19:09.279" v="761"/>
          <ac:picMkLst>
            <pc:docMk/>
            <pc:sldMk cId="536391533" sldId="279"/>
            <ac:picMk id="11" creationId="{CDFA8B9B-5A7B-7746-6511-09C673EF3CD5}"/>
          </ac:picMkLst>
        </pc:picChg>
        <pc:picChg chg="add mod">
          <ac:chgData name="Dilara Özcan" userId="6c188bb1-8970-494e-b823-ad0c131f1861" providerId="ADAL" clId="{B06A11CE-0657-4F05-A7A9-C8853A5869F7}" dt="2025-06-16T10:19:09.279" v="761"/>
          <ac:picMkLst>
            <pc:docMk/>
            <pc:sldMk cId="536391533" sldId="279"/>
            <ac:picMk id="16" creationId="{36453D9C-0BD6-497D-B049-E3BD17887A0F}"/>
          </ac:picMkLst>
        </pc:picChg>
        <pc:picChg chg="add mod">
          <ac:chgData name="Dilara Özcan" userId="6c188bb1-8970-494e-b823-ad0c131f1861" providerId="ADAL" clId="{B06A11CE-0657-4F05-A7A9-C8853A5869F7}" dt="2025-06-16T10:19:09.279" v="761"/>
          <ac:picMkLst>
            <pc:docMk/>
            <pc:sldMk cId="536391533" sldId="279"/>
            <ac:picMk id="17" creationId="{32913108-BB93-BE48-784A-226B714FFCA3}"/>
          </ac:picMkLst>
        </pc:picChg>
        <pc:picChg chg="add mod">
          <ac:chgData name="Dilara Özcan" userId="6c188bb1-8970-494e-b823-ad0c131f1861" providerId="ADAL" clId="{B06A11CE-0657-4F05-A7A9-C8853A5869F7}" dt="2025-06-16T10:19:09.279" v="761"/>
          <ac:picMkLst>
            <pc:docMk/>
            <pc:sldMk cId="536391533" sldId="279"/>
            <ac:picMk id="18" creationId="{516E31E4-BB42-F098-81D6-AD08A5ED024B}"/>
          </ac:picMkLst>
        </pc:picChg>
        <pc:picChg chg="add mod modCrop">
          <ac:chgData name="Dilara Özcan" userId="6c188bb1-8970-494e-b823-ad0c131f1861" providerId="ADAL" clId="{B06A11CE-0657-4F05-A7A9-C8853A5869F7}" dt="2025-06-16T15:41:03.155" v="913" actId="164"/>
          <ac:picMkLst>
            <pc:docMk/>
            <pc:sldMk cId="536391533" sldId="279"/>
            <ac:picMk id="23" creationId="{A0390C2C-BC2D-14DC-59A1-3EFD079B5C35}"/>
          </ac:picMkLst>
        </pc:picChg>
        <pc:cxnChg chg="add del mod">
          <ac:chgData name="Dilara Özcan" userId="6c188bb1-8970-494e-b823-ad0c131f1861" providerId="ADAL" clId="{B06A11CE-0657-4F05-A7A9-C8853A5869F7}" dt="2025-06-16T15:39:42.636" v="904" actId="478"/>
          <ac:cxnSpMkLst>
            <pc:docMk/>
            <pc:sldMk cId="536391533" sldId="279"/>
            <ac:cxnSpMk id="26" creationId="{7E8507CE-C36F-A62B-C56F-C10E72FA799A}"/>
          </ac:cxnSpMkLst>
        </pc:cxnChg>
        <pc:cxnChg chg="add del mod">
          <ac:chgData name="Dilara Özcan" userId="6c188bb1-8970-494e-b823-ad0c131f1861" providerId="ADAL" clId="{B06A11CE-0657-4F05-A7A9-C8853A5869F7}" dt="2025-06-16T15:39:40.972" v="903" actId="478"/>
          <ac:cxnSpMkLst>
            <pc:docMk/>
            <pc:sldMk cId="536391533" sldId="279"/>
            <ac:cxnSpMk id="27" creationId="{AA25C29D-EE4A-F1D2-BBBC-4A15BDE05BBE}"/>
          </ac:cxnSpMkLst>
        </pc:cxnChg>
        <pc:cxnChg chg="add mod">
          <ac:chgData name="Dilara Özcan" userId="6c188bb1-8970-494e-b823-ad0c131f1861" providerId="ADAL" clId="{B06A11CE-0657-4F05-A7A9-C8853A5869F7}" dt="2025-06-16T15:40:00.525" v="907" actId="1582"/>
          <ac:cxnSpMkLst>
            <pc:docMk/>
            <pc:sldMk cId="536391533" sldId="279"/>
            <ac:cxnSpMk id="34" creationId="{0E368FE5-B2AC-5D7F-0AAB-3CE6B8772F23}"/>
          </ac:cxnSpMkLst>
        </pc:cxnChg>
        <pc:cxnChg chg="add mod">
          <ac:chgData name="Dilara Özcan" userId="6c188bb1-8970-494e-b823-ad0c131f1861" providerId="ADAL" clId="{B06A11CE-0657-4F05-A7A9-C8853A5869F7}" dt="2025-06-16T15:40:09.821" v="909" actId="1076"/>
          <ac:cxnSpMkLst>
            <pc:docMk/>
            <pc:sldMk cId="536391533" sldId="279"/>
            <ac:cxnSpMk id="35" creationId="{8F47DB03-3653-7379-FA07-BD5189266180}"/>
          </ac:cxnSpMkLst>
        </pc:cxnChg>
      </pc:sldChg>
      <pc:sldChg chg="addSp delSp modSp new mod setBg">
        <pc:chgData name="Dilara Özcan" userId="6c188bb1-8970-494e-b823-ad0c131f1861" providerId="ADAL" clId="{B06A11CE-0657-4F05-A7A9-C8853A5869F7}" dt="2025-06-16T10:18:02.923" v="742"/>
        <pc:sldMkLst>
          <pc:docMk/>
          <pc:sldMk cId="1599434774" sldId="280"/>
        </pc:sldMkLst>
        <pc:spChg chg="add mod">
          <ac:chgData name="Dilara Özcan" userId="6c188bb1-8970-494e-b823-ad0c131f1861" providerId="ADAL" clId="{B06A11CE-0657-4F05-A7A9-C8853A5869F7}" dt="2025-06-15T23:35:54.170" v="542" actId="403"/>
          <ac:spMkLst>
            <pc:docMk/>
            <pc:sldMk cId="1599434774" sldId="280"/>
            <ac:spMk id="4" creationId="{057FB813-62EA-BF7B-09DC-25BF7BC78B7C}"/>
          </ac:spMkLst>
        </pc:spChg>
        <pc:spChg chg="add mod">
          <ac:chgData name="Dilara Özcan" userId="6c188bb1-8970-494e-b823-ad0c131f1861" providerId="ADAL" clId="{B06A11CE-0657-4F05-A7A9-C8853A5869F7}" dt="2025-06-16T10:18:02.923" v="742"/>
          <ac:spMkLst>
            <pc:docMk/>
            <pc:sldMk cId="1599434774" sldId="280"/>
            <ac:spMk id="8" creationId="{950A950D-A051-E80C-3C32-77FF35170A4F}"/>
          </ac:spMkLst>
        </pc:spChg>
        <pc:picChg chg="add mod">
          <ac:chgData name="Dilara Özcan" userId="6c188bb1-8970-494e-b823-ad0c131f1861" providerId="ADAL" clId="{B06A11CE-0657-4F05-A7A9-C8853A5869F7}" dt="2025-06-16T10:18:02.923" v="742"/>
          <ac:picMkLst>
            <pc:docMk/>
            <pc:sldMk cId="1599434774" sldId="280"/>
            <ac:picMk id="2" creationId="{E45294C9-3997-30B8-9C0F-5852967430D7}"/>
          </ac:picMkLst>
        </pc:picChg>
        <pc:picChg chg="add mod modCrop">
          <ac:chgData name="Dilara Özcan" userId="6c188bb1-8970-494e-b823-ad0c131f1861" providerId="ADAL" clId="{B06A11CE-0657-4F05-A7A9-C8853A5869F7}" dt="2025-06-15T23:33:58.890" v="511" actId="14100"/>
          <ac:picMkLst>
            <pc:docMk/>
            <pc:sldMk cId="1599434774" sldId="280"/>
            <ac:picMk id="3" creationId="{D8A1100E-D9A9-5FD7-E58E-EEE2DC958847}"/>
          </ac:picMkLst>
        </pc:picChg>
        <pc:picChg chg="add mod">
          <ac:chgData name="Dilara Özcan" userId="6c188bb1-8970-494e-b823-ad0c131f1861" providerId="ADAL" clId="{B06A11CE-0657-4F05-A7A9-C8853A5869F7}" dt="2025-06-16T10:18:02.923" v="742"/>
          <ac:picMkLst>
            <pc:docMk/>
            <pc:sldMk cId="1599434774" sldId="280"/>
            <ac:picMk id="5" creationId="{BC8CCA3E-C454-E178-6FD1-DC04C1E5364E}"/>
          </ac:picMkLst>
        </pc:picChg>
        <pc:picChg chg="add mod">
          <ac:chgData name="Dilara Özcan" userId="6c188bb1-8970-494e-b823-ad0c131f1861" providerId="ADAL" clId="{B06A11CE-0657-4F05-A7A9-C8853A5869F7}" dt="2025-06-16T10:18:02.923" v="742"/>
          <ac:picMkLst>
            <pc:docMk/>
            <pc:sldMk cId="1599434774" sldId="280"/>
            <ac:picMk id="6" creationId="{F61C0B59-9B82-EDCC-B675-7D78D893CED8}"/>
          </ac:picMkLst>
        </pc:picChg>
        <pc:picChg chg="add mod">
          <ac:chgData name="Dilara Özcan" userId="6c188bb1-8970-494e-b823-ad0c131f1861" providerId="ADAL" clId="{B06A11CE-0657-4F05-A7A9-C8853A5869F7}" dt="2025-06-16T10:18:02.923" v="742"/>
          <ac:picMkLst>
            <pc:docMk/>
            <pc:sldMk cId="1599434774" sldId="280"/>
            <ac:picMk id="7" creationId="{7794B614-9CF2-AAFA-4D98-B6430FD9873C}"/>
          </ac:picMkLst>
        </pc:picChg>
        <pc:picChg chg="add mod modCrop">
          <ac:chgData name="Dilara Özcan" userId="6c188bb1-8970-494e-b823-ad0c131f1861" providerId="ADAL" clId="{B06A11CE-0657-4F05-A7A9-C8853A5869F7}" dt="2025-06-15T23:35:02.431" v="517" actId="14100"/>
          <ac:picMkLst>
            <pc:docMk/>
            <pc:sldMk cId="1599434774" sldId="280"/>
            <ac:picMk id="13" creationId="{21B05853-109D-A423-F779-C4E0232AD70E}"/>
          </ac:picMkLst>
        </pc:picChg>
      </pc:sldChg>
      <pc:sldChg chg="add del">
        <pc:chgData name="Dilara Özcan" userId="6c188bb1-8970-494e-b823-ad0c131f1861" providerId="ADAL" clId="{B06A11CE-0657-4F05-A7A9-C8853A5869F7}" dt="2025-06-15T17:55:43.167" v="148" actId="2696"/>
        <pc:sldMkLst>
          <pc:docMk/>
          <pc:sldMk cId="943843895" sldId="281"/>
        </pc:sldMkLst>
      </pc:sldChg>
      <pc:sldChg chg="add">
        <pc:chgData name="Dilara Özcan" userId="6c188bb1-8970-494e-b823-ad0c131f1861" providerId="ADAL" clId="{B06A11CE-0657-4F05-A7A9-C8853A5869F7}" dt="2025-06-15T19:26:31.512" v="464" actId="2890"/>
        <pc:sldMkLst>
          <pc:docMk/>
          <pc:sldMk cId="2914622275" sldId="281"/>
        </pc:sldMkLst>
      </pc:sldChg>
      <pc:sldChg chg="delSp add mod setBg">
        <pc:chgData name="Dilara Özcan" userId="6c188bb1-8970-494e-b823-ad0c131f1861" providerId="ADAL" clId="{B06A11CE-0657-4F05-A7A9-C8853A5869F7}" dt="2025-06-15T19:26:57.164" v="471"/>
        <pc:sldMkLst>
          <pc:docMk/>
          <pc:sldMk cId="3668042383" sldId="285"/>
        </pc:sldMkLst>
      </pc:sldChg>
      <pc:sldChg chg="addSp delSp modSp add mod ord">
        <pc:chgData name="Dilara Özcan" userId="6c188bb1-8970-494e-b823-ad0c131f1861" providerId="ADAL" clId="{B06A11CE-0657-4F05-A7A9-C8853A5869F7}" dt="2025-06-16T15:52:47.772" v="1143" actId="20577"/>
        <pc:sldMkLst>
          <pc:docMk/>
          <pc:sldMk cId="1290154700" sldId="286"/>
        </pc:sldMkLst>
        <pc:spChg chg="mod">
          <ac:chgData name="Dilara Özcan" userId="6c188bb1-8970-494e-b823-ad0c131f1861" providerId="ADAL" clId="{B06A11CE-0657-4F05-A7A9-C8853A5869F7}" dt="2025-06-16T10:19:48.023" v="781" actId="20577"/>
          <ac:spMkLst>
            <pc:docMk/>
            <pc:sldMk cId="1290154700" sldId="286"/>
            <ac:spMk id="3" creationId="{EA93597F-C88B-DC1B-1DE9-76807B214C8E}"/>
          </ac:spMkLst>
        </pc:spChg>
        <pc:spChg chg="del">
          <ac:chgData name="Dilara Özcan" userId="6c188bb1-8970-494e-b823-ad0c131f1861" providerId="ADAL" clId="{B06A11CE-0657-4F05-A7A9-C8853A5869F7}" dt="2025-06-16T10:19:51.659" v="782" actId="478"/>
          <ac:spMkLst>
            <pc:docMk/>
            <pc:sldMk cId="1290154700" sldId="286"/>
            <ac:spMk id="4" creationId="{32673CE2-FBC0-C7CC-DD0A-D14F6F586187}"/>
          </ac:spMkLst>
        </pc:spChg>
        <pc:spChg chg="add">
          <ac:chgData name="Dilara Özcan" userId="6c188bb1-8970-494e-b823-ad0c131f1861" providerId="ADAL" clId="{B06A11CE-0657-4F05-A7A9-C8853A5869F7}" dt="2025-06-16T10:21:53.164" v="783"/>
          <ac:spMkLst>
            <pc:docMk/>
            <pc:sldMk cId="1290154700" sldId="286"/>
            <ac:spMk id="9" creationId="{624FF622-DF51-E5E9-2ACC-E5F51133FB67}"/>
          </ac:spMkLst>
        </pc:spChg>
        <pc:spChg chg="add mod">
          <ac:chgData name="Dilara Özcan" userId="6c188bb1-8970-494e-b823-ad0c131f1861" providerId="ADAL" clId="{B06A11CE-0657-4F05-A7A9-C8853A5869F7}" dt="2025-06-16T15:52:47.772" v="1143" actId="20577"/>
          <ac:spMkLst>
            <pc:docMk/>
            <pc:sldMk cId="1290154700" sldId="286"/>
            <ac:spMk id="11" creationId="{E39C7E7D-F1B5-9B2F-EC43-D496D0CC44DC}"/>
          </ac:spMkLst>
        </pc:spChg>
        <pc:spChg chg="del">
          <ac:chgData name="Dilara Özcan" userId="6c188bb1-8970-494e-b823-ad0c131f1861" providerId="ADAL" clId="{B06A11CE-0657-4F05-A7A9-C8853A5869F7}" dt="2025-06-16T10:19:51.659" v="782" actId="478"/>
          <ac:spMkLst>
            <pc:docMk/>
            <pc:sldMk cId="1290154700" sldId="286"/>
            <ac:spMk id="14" creationId="{C68DCAE0-3FD7-77D3-6AFB-AAFE0074EA73}"/>
          </ac:spMkLst>
        </pc:spChg>
        <pc:spChg chg="del">
          <ac:chgData name="Dilara Özcan" userId="6c188bb1-8970-494e-b823-ad0c131f1861" providerId="ADAL" clId="{B06A11CE-0657-4F05-A7A9-C8853A5869F7}" dt="2025-06-16T10:19:51.659" v="782" actId="478"/>
          <ac:spMkLst>
            <pc:docMk/>
            <pc:sldMk cId="1290154700" sldId="286"/>
            <ac:spMk id="16" creationId="{68615546-E0E4-65EF-10F5-A4ACC25771E3}"/>
          </ac:spMkLst>
        </pc:spChg>
        <pc:picChg chg="del">
          <ac:chgData name="Dilara Özcan" userId="6c188bb1-8970-494e-b823-ad0c131f1861" providerId="ADAL" clId="{B06A11CE-0657-4F05-A7A9-C8853A5869F7}" dt="2025-06-16T10:19:51.659" v="782" actId="478"/>
          <ac:picMkLst>
            <pc:docMk/>
            <pc:sldMk cId="1290154700" sldId="286"/>
            <ac:picMk id="12" creationId="{32C243BF-42F2-056B-A9BC-B93FE00E98E5}"/>
          </ac:picMkLst>
        </pc:picChg>
      </pc:sldChg>
      <pc:sldChg chg="new del">
        <pc:chgData name="Dilara Özcan" userId="6c188bb1-8970-494e-b823-ad0c131f1861" providerId="ADAL" clId="{B06A11CE-0657-4F05-A7A9-C8853A5869F7}" dt="2025-06-16T10:19:28.321" v="767" actId="47"/>
        <pc:sldMkLst>
          <pc:docMk/>
          <pc:sldMk cId="1831150791" sldId="286"/>
        </pc:sldMkLst>
      </pc:sldChg>
      <pc:sldChg chg="new del">
        <pc:chgData name="Dilara Özcan" userId="6c188bb1-8970-494e-b823-ad0c131f1861" providerId="ADAL" clId="{B06A11CE-0657-4F05-A7A9-C8853A5869F7}" dt="2025-06-16T10:24:41.645" v="803" actId="47"/>
        <pc:sldMkLst>
          <pc:docMk/>
          <pc:sldMk cId="2947733433" sldId="287"/>
        </pc:sldMkLst>
      </pc:sldChg>
      <pc:sldChg chg="delSp modSp add mod">
        <pc:chgData name="Dilara Özcan" userId="6c188bb1-8970-494e-b823-ad0c131f1861" providerId="ADAL" clId="{B06A11CE-0657-4F05-A7A9-C8853A5869F7}" dt="2025-06-16T10:26:12.685" v="825" actId="20578"/>
        <pc:sldMkLst>
          <pc:docMk/>
          <pc:sldMk cId="3576989846" sldId="287"/>
        </pc:sldMkLst>
        <pc:spChg chg="mod">
          <ac:chgData name="Dilara Özcan" userId="6c188bb1-8970-494e-b823-ad0c131f1861" providerId="ADAL" clId="{B06A11CE-0657-4F05-A7A9-C8853A5869F7}" dt="2025-06-16T10:26:12.685" v="825" actId="20578"/>
          <ac:spMkLst>
            <pc:docMk/>
            <pc:sldMk cId="3576989846" sldId="287"/>
            <ac:spMk id="3" creationId="{E8094218-C0DD-2C23-45CD-54B1278C7840}"/>
          </ac:spMkLst>
        </pc:spChg>
        <pc:spChg chg="del">
          <ac:chgData name="Dilara Özcan" userId="6c188bb1-8970-494e-b823-ad0c131f1861" providerId="ADAL" clId="{B06A11CE-0657-4F05-A7A9-C8853A5869F7}" dt="2025-06-16T10:24:55.229" v="806" actId="478"/>
          <ac:spMkLst>
            <pc:docMk/>
            <pc:sldMk cId="3576989846" sldId="287"/>
            <ac:spMk id="9" creationId="{847AF856-2F4B-8480-4A80-06E3149F8A4C}"/>
          </ac:spMkLst>
        </pc:spChg>
        <pc:picChg chg="del">
          <ac:chgData name="Dilara Özcan" userId="6c188bb1-8970-494e-b823-ad0c131f1861" providerId="ADAL" clId="{B06A11CE-0657-4F05-A7A9-C8853A5869F7}" dt="2025-06-16T10:24:52.769" v="805" actId="478"/>
          <ac:picMkLst>
            <pc:docMk/>
            <pc:sldMk cId="3576989846" sldId="287"/>
            <ac:picMk id="5" creationId="{588C35C1-BD13-CDA4-98CD-BB730BE4D86A}"/>
          </ac:picMkLst>
        </pc:picChg>
        <pc:picChg chg="del">
          <ac:chgData name="Dilara Özcan" userId="6c188bb1-8970-494e-b823-ad0c131f1861" providerId="ADAL" clId="{B06A11CE-0657-4F05-A7A9-C8853A5869F7}" dt="2025-06-16T10:24:52.769" v="805" actId="478"/>
          <ac:picMkLst>
            <pc:docMk/>
            <pc:sldMk cId="3576989846" sldId="287"/>
            <ac:picMk id="7" creationId="{FD9C39B3-0C24-A00D-1A31-0C2F2FB01AFD}"/>
          </ac:picMkLst>
        </pc:picChg>
        <pc:picChg chg="del">
          <ac:chgData name="Dilara Özcan" userId="6c188bb1-8970-494e-b823-ad0c131f1861" providerId="ADAL" clId="{B06A11CE-0657-4F05-A7A9-C8853A5869F7}" dt="2025-06-16T10:24:52.769" v="805" actId="478"/>
          <ac:picMkLst>
            <pc:docMk/>
            <pc:sldMk cId="3576989846" sldId="287"/>
            <ac:picMk id="8" creationId="{437E4469-0462-2992-32E5-8FBAC458ED5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719DF-59BE-40F8-A993-90D596231141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50A57-F7DD-4BC7-AC25-B831F0339C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128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50A57-F7DD-4BC7-AC25-B831F0339CF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618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Combination of </a:t>
            </a:r>
            <a:r>
              <a:rPr lang="tr-TR" dirty="0" err="1"/>
              <a:t>pretreatments</a:t>
            </a:r>
            <a:r>
              <a:rPr lang="tr-TR" dirty="0"/>
              <a:t> has a </a:t>
            </a:r>
            <a:r>
              <a:rPr lang="tr-TR" dirty="0" err="1"/>
              <a:t>negative</a:t>
            </a:r>
            <a:r>
              <a:rPr lang="tr-TR" dirty="0"/>
              <a:t> </a:t>
            </a:r>
            <a:r>
              <a:rPr lang="tr-TR" dirty="0" err="1"/>
              <a:t>effect</a:t>
            </a:r>
            <a:r>
              <a:rPr lang="tr-TR" dirty="0"/>
              <a:t> on WHC </a:t>
            </a:r>
            <a:r>
              <a:rPr lang="tr-TR" dirty="0" err="1"/>
              <a:t>and</a:t>
            </a:r>
            <a:r>
              <a:rPr lang="tr-TR" dirty="0"/>
              <a:t> OHC.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50A57-F7DD-4BC7-AC25-B831F0339CF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584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0EBFE-1C21-638F-CB10-020FAB313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EDDF13-5C7A-2388-E55C-2CF14A7A85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92BF6C-FAFA-1D5E-93AF-602F1A604F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5304B-1306-C3EA-533B-04E27E13A8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50A57-F7DD-4BC7-AC25-B831F0339CF3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786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14.svg"/><Relationship Id="rId3" Type="http://schemas.openxmlformats.org/officeDocument/2006/relationships/image" Target="../media/image32.svg"/><Relationship Id="rId21" Type="http://schemas.openxmlformats.org/officeDocument/2006/relationships/image" Target="../media/image17.pn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17" Type="http://schemas.openxmlformats.org/officeDocument/2006/relationships/image" Target="../media/image13.png"/><Relationship Id="rId2" Type="http://schemas.openxmlformats.org/officeDocument/2006/relationships/image" Target="../media/image31.png"/><Relationship Id="rId16" Type="http://schemas.openxmlformats.org/officeDocument/2006/relationships/image" Target="../media/image45.sv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15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svg"/><Relationship Id="rId22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26" Type="http://schemas.openxmlformats.org/officeDocument/2006/relationships/image" Target="../media/image16.png"/><Relationship Id="rId3" Type="http://schemas.openxmlformats.org/officeDocument/2006/relationships/image" Target="../media/image47.png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17" Type="http://schemas.openxmlformats.org/officeDocument/2006/relationships/image" Target="../media/image61.png"/><Relationship Id="rId25" Type="http://schemas.openxmlformats.org/officeDocument/2006/relationships/image" Target="../media/image15.png"/><Relationship Id="rId2" Type="http://schemas.openxmlformats.org/officeDocument/2006/relationships/image" Target="../media/image46.png"/><Relationship Id="rId16" Type="http://schemas.openxmlformats.org/officeDocument/2006/relationships/image" Target="../media/image60.sv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14.svg"/><Relationship Id="rId5" Type="http://schemas.openxmlformats.org/officeDocument/2006/relationships/image" Target="../media/image49.svg"/><Relationship Id="rId15" Type="http://schemas.openxmlformats.org/officeDocument/2006/relationships/image" Target="../media/image59.png"/><Relationship Id="rId23" Type="http://schemas.openxmlformats.org/officeDocument/2006/relationships/image" Target="../media/image13.png"/><Relationship Id="rId28" Type="http://schemas.openxmlformats.org/officeDocument/2006/relationships/image" Target="../media/image18.svg"/><Relationship Id="rId10" Type="http://schemas.openxmlformats.org/officeDocument/2006/relationships/image" Target="../media/image54.svg"/><Relationship Id="rId19" Type="http://schemas.openxmlformats.org/officeDocument/2006/relationships/image" Target="../media/image63.sv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svg"/><Relationship Id="rId22" Type="http://schemas.openxmlformats.org/officeDocument/2006/relationships/image" Target="../media/image66.svg"/><Relationship Id="rId27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7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73.png"/><Relationship Id="rId4" Type="http://schemas.openxmlformats.org/officeDocument/2006/relationships/image" Target="../media/image15.png"/><Relationship Id="rId9" Type="http://schemas.openxmlformats.org/officeDocument/2006/relationships/image" Target="../media/image72.png"/><Relationship Id="rId1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8.png"/><Relationship Id="rId7" Type="http://schemas.openxmlformats.org/officeDocument/2006/relationships/image" Target="../media/image1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0.svg"/><Relationship Id="rId7" Type="http://schemas.openxmlformats.org/officeDocument/2006/relationships/image" Target="../media/image1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svg"/><Relationship Id="rId7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8.sv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svg"/><Relationship Id="rId7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25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7.jpeg"/><Relationship Id="rId7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4838701"/>
            <a:ext cx="20592669" cy="5560995"/>
            <a:chOff x="-310058" y="-144360"/>
            <a:chExt cx="27456891" cy="7414661"/>
          </a:xfrm>
        </p:grpSpPr>
        <p:grpSp>
          <p:nvGrpSpPr>
            <p:cNvPr id="3" name="Group 3"/>
            <p:cNvGrpSpPr/>
            <p:nvPr/>
          </p:nvGrpSpPr>
          <p:grpSpPr>
            <a:xfrm>
              <a:off x="-310058" y="1500525"/>
              <a:ext cx="26520979" cy="5769776"/>
              <a:chOff x="-61246" y="-28575"/>
              <a:chExt cx="5238712" cy="113970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61246" y="-1618"/>
                <a:ext cx="5177466" cy="1112752"/>
              </a:xfrm>
              <a:custGeom>
                <a:avLst/>
                <a:gdLst/>
                <a:ahLst/>
                <a:cxnLst/>
                <a:rect l="l" t="t" r="r" b="b"/>
                <a:pathLst>
                  <a:path w="5177466" h="513607">
                    <a:moveTo>
                      <a:pt x="0" y="0"/>
                    </a:moveTo>
                    <a:lnTo>
                      <a:pt x="5177466" y="0"/>
                    </a:lnTo>
                    <a:lnTo>
                      <a:pt x="5177466" y="513607"/>
                    </a:lnTo>
                    <a:lnTo>
                      <a:pt x="0" y="513607"/>
                    </a:lnTo>
                    <a:close/>
                  </a:path>
                </a:pathLst>
              </a:custGeom>
              <a:solidFill>
                <a:srgbClr val="3B5704"/>
              </a:solidFill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5177466" cy="5421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391234" y="1891798"/>
              <a:ext cx="17221201" cy="43322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420"/>
                </a:lnSpc>
              </a:pPr>
              <a:r>
                <a:rPr lang="en-US" sz="3600" b="1" dirty="0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Dilara Özcan</a:t>
              </a:r>
              <a:r>
                <a:rPr lang="tr-TR" sz="3600" b="1" baseline="30000" dirty="0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1</a:t>
              </a:r>
              <a:endParaRPr lang="en-US" sz="3600" b="1" dirty="0">
                <a:solidFill>
                  <a:srgbClr val="EFFFCD"/>
                </a:solidFill>
                <a:latin typeface="Merriweather Bold"/>
                <a:ea typeface="Merriweather Bold"/>
                <a:cs typeface="Merriweather Bold"/>
                <a:sym typeface="Merriweather Bold"/>
              </a:endParaRPr>
            </a:p>
            <a:p>
              <a:pPr>
                <a:lnSpc>
                  <a:spcPts val="4760"/>
                </a:lnSpc>
                <a:spcBef>
                  <a:spcPct val="0"/>
                </a:spcBef>
              </a:pPr>
              <a:r>
                <a:rPr lang="tr-TR" sz="2800" b="1" dirty="0" err="1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Assoc</a:t>
              </a:r>
              <a:r>
                <a:rPr lang="tr-TR" sz="2800" b="1" dirty="0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. Prof. Emin Burçin ÖZVURAL</a:t>
              </a:r>
              <a:r>
                <a:rPr lang="tr-TR" sz="2800" b="1" baseline="30000" dirty="0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2</a:t>
              </a:r>
              <a:r>
                <a:rPr lang="tr-TR" sz="2800" b="1" dirty="0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 Prof. Dr. Özlem ÖZMUTLU KARSLIOĞLU</a:t>
              </a:r>
              <a:r>
                <a:rPr lang="tr-TR" sz="2800" b="1" baseline="30000" dirty="0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3</a:t>
              </a:r>
              <a:r>
                <a:rPr lang="tr-TR" sz="2800" b="1" dirty="0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, </a:t>
              </a:r>
              <a:r>
                <a:rPr lang="en-US" sz="2800" b="1" dirty="0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Prof. Dr. Mecit Halil ÖZTOP</a:t>
              </a:r>
              <a:r>
                <a:rPr lang="tr-TR" sz="2800" b="1" baseline="30000" dirty="0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1*</a:t>
              </a:r>
            </a:p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tr-TR" sz="1600" b="1" baseline="30000" dirty="0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1</a:t>
              </a:r>
              <a:r>
                <a:rPr lang="tr-TR" sz="1600" b="1" dirty="0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Department of </a:t>
              </a:r>
              <a:r>
                <a:rPr lang="tr-TR" sz="1600" b="1" dirty="0" err="1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Food</a:t>
              </a:r>
              <a:r>
                <a:rPr lang="tr-TR" sz="1600" b="1" dirty="0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 </a:t>
              </a:r>
              <a:r>
                <a:rPr lang="tr-TR" sz="1600" b="1" dirty="0" err="1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Engineering</a:t>
              </a:r>
              <a:r>
                <a:rPr lang="tr-TR" sz="1600" b="1" dirty="0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, </a:t>
              </a:r>
              <a:r>
                <a:rPr lang="tr-TR" sz="1600" b="1" dirty="0" err="1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Middle</a:t>
              </a:r>
              <a:r>
                <a:rPr lang="tr-TR" sz="1600" b="1" dirty="0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 East Technical </a:t>
              </a:r>
              <a:r>
                <a:rPr lang="tr-TR" sz="1600" b="1" dirty="0" err="1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University</a:t>
              </a:r>
              <a:r>
                <a:rPr lang="tr-TR" sz="1600" b="1" dirty="0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, </a:t>
              </a:r>
              <a:r>
                <a:rPr lang="tr-TR" sz="1600" b="1" dirty="0" err="1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Ankara,Turkey</a:t>
              </a:r>
              <a:endParaRPr lang="tr-TR" sz="1600" b="1" dirty="0">
                <a:solidFill>
                  <a:srgbClr val="EFFFCD"/>
                </a:solidFill>
                <a:latin typeface="Merriweather Bold"/>
                <a:ea typeface="Merriweather Bold"/>
                <a:cs typeface="Merriweather Bold"/>
                <a:sym typeface="Merriweather Bold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tr-TR" sz="1600" b="1" baseline="30000" dirty="0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2</a:t>
              </a:r>
              <a:r>
                <a:rPr lang="tr-TR" sz="1600" b="1" dirty="0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Department of </a:t>
              </a:r>
              <a:r>
                <a:rPr lang="tr-TR" sz="1600" b="1" dirty="0" err="1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Food</a:t>
              </a:r>
              <a:r>
                <a:rPr lang="tr-TR" sz="1600" b="1" dirty="0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 </a:t>
              </a:r>
              <a:r>
                <a:rPr lang="tr-TR" sz="1600" b="1" dirty="0" err="1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Engineering</a:t>
              </a:r>
              <a:r>
                <a:rPr lang="tr-TR" sz="1600" b="1" dirty="0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, Çankırı Karatekin </a:t>
              </a:r>
              <a:r>
                <a:rPr lang="tr-TR" sz="1600" b="1" dirty="0" err="1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University</a:t>
              </a:r>
              <a:r>
                <a:rPr lang="tr-TR" sz="1600" b="1" dirty="0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, </a:t>
              </a:r>
              <a:r>
                <a:rPr lang="tr-TR" sz="1600" b="1" dirty="0" err="1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Çankırı,Turkey</a:t>
              </a:r>
              <a:endParaRPr lang="tr-TR" sz="1600" b="1" dirty="0">
                <a:solidFill>
                  <a:srgbClr val="EFFFCD"/>
                </a:solidFill>
                <a:latin typeface="Merriweather Bold"/>
                <a:ea typeface="Merriweather Bold"/>
                <a:cs typeface="Merriweather Bold"/>
                <a:sym typeface="Merriweather Bold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tr-TR" sz="1600" b="1" baseline="30000" dirty="0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3</a:t>
              </a:r>
              <a:r>
                <a:rPr lang="tr-TR" sz="1600" b="1" dirty="0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Institute of </a:t>
              </a:r>
              <a:r>
                <a:rPr lang="tr-TR" sz="1600" b="1" dirty="0" err="1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Food</a:t>
              </a:r>
              <a:r>
                <a:rPr lang="tr-TR" sz="1600" b="1" dirty="0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 </a:t>
              </a:r>
              <a:r>
                <a:rPr lang="tr-TR" sz="1600" b="1" dirty="0" err="1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Technology</a:t>
              </a:r>
              <a:r>
                <a:rPr lang="tr-TR" sz="1600" b="1" dirty="0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, </a:t>
              </a:r>
              <a:r>
                <a:rPr lang="tr-TR" sz="1600" b="1" dirty="0" err="1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University</a:t>
              </a:r>
              <a:r>
                <a:rPr lang="tr-TR" sz="1600" b="1" dirty="0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 of </a:t>
              </a:r>
              <a:r>
                <a:rPr lang="tr-TR" sz="1600" b="1" dirty="0" err="1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Applied</a:t>
              </a:r>
              <a:r>
                <a:rPr lang="tr-TR" sz="1600" b="1" dirty="0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 </a:t>
              </a:r>
              <a:r>
                <a:rPr lang="tr-TR" sz="1600" b="1" dirty="0" err="1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Sciences</a:t>
              </a:r>
              <a:r>
                <a:rPr lang="tr-TR" sz="1600" b="1" dirty="0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 </a:t>
              </a:r>
              <a:r>
                <a:rPr lang="tr-TR" sz="1600" b="1" dirty="0" err="1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Hochshule</a:t>
              </a:r>
              <a:r>
                <a:rPr lang="tr-TR" sz="1600" b="1" dirty="0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 </a:t>
              </a:r>
              <a:r>
                <a:rPr lang="tr-TR" sz="1600" b="1" dirty="0" err="1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Weihenstephan-Triesdorf</a:t>
              </a:r>
              <a:r>
                <a:rPr lang="tr-TR" sz="1600" b="1" dirty="0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, </a:t>
              </a:r>
              <a:r>
                <a:rPr lang="tr-TR" sz="1600" b="1" dirty="0" err="1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Freising</a:t>
              </a:r>
              <a:r>
                <a:rPr lang="tr-TR" sz="1600" b="1" dirty="0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, Germany</a:t>
              </a:r>
              <a:endParaRPr lang="en-US" sz="1600" b="1" baseline="30000" dirty="0">
                <a:solidFill>
                  <a:srgbClr val="EFFFCD"/>
                </a:solidFill>
                <a:latin typeface="Merriweather Bold"/>
                <a:ea typeface="Merriweather Bold"/>
                <a:cs typeface="Merriweather Bold"/>
                <a:sym typeface="Merriweather Bold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8079541" y="-144360"/>
              <a:ext cx="9067292" cy="7331089"/>
            </a:xfrm>
            <a:custGeom>
              <a:avLst/>
              <a:gdLst/>
              <a:ahLst/>
              <a:cxnLst/>
              <a:rect l="l" t="t" r="r" b="b"/>
              <a:pathLst>
                <a:path w="10891840" h="7270303">
                  <a:moveTo>
                    <a:pt x="0" y="0"/>
                  </a:moveTo>
                  <a:lnTo>
                    <a:pt x="10891840" y="0"/>
                  </a:lnTo>
                  <a:lnTo>
                    <a:pt x="10891840" y="7270303"/>
                  </a:lnTo>
                  <a:lnTo>
                    <a:pt x="0" y="7270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27780" y="1589950"/>
            <a:ext cx="15432440" cy="2770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</a:pPr>
            <a:r>
              <a:rPr lang="en-US" sz="5300" b="1">
                <a:solidFill>
                  <a:srgbClr val="3B5704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Impact of Pretreatment Methods on </a:t>
            </a:r>
          </a:p>
          <a:p>
            <a:pPr algn="ctr">
              <a:lnSpc>
                <a:spcPts val="7420"/>
              </a:lnSpc>
            </a:pPr>
            <a:r>
              <a:rPr lang="en-US" sz="5300" b="1">
                <a:solidFill>
                  <a:srgbClr val="3B5704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Protein Extraction Efficiency and Functional Properties of Faba Beans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638078" y="4448905"/>
            <a:ext cx="4722745" cy="1389189"/>
            <a:chOff x="0" y="0"/>
            <a:chExt cx="6296994" cy="1852253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 rot="-10800000">
              <a:off x="0" y="0"/>
              <a:ext cx="1848345" cy="1848345"/>
              <a:chOff x="0" y="0"/>
              <a:chExt cx="2653030" cy="265303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653030" cy="2654300"/>
              </a:xfrm>
              <a:custGeom>
                <a:avLst/>
                <a:gdLst/>
                <a:ahLst/>
                <a:cxnLst/>
                <a:rect l="l" t="t" r="r" b="b"/>
                <a:pathLst>
                  <a:path w="2653030" h="2654300">
                    <a:moveTo>
                      <a:pt x="0" y="1535430"/>
                    </a:moveTo>
                    <a:lnTo>
                      <a:pt x="0" y="1463040"/>
                    </a:lnTo>
                    <a:lnTo>
                      <a:pt x="1463040" y="0"/>
                    </a:lnTo>
                    <a:lnTo>
                      <a:pt x="1535430" y="0"/>
                    </a:lnTo>
                    <a:lnTo>
                      <a:pt x="0" y="1535430"/>
                    </a:lnTo>
                    <a:close/>
                    <a:moveTo>
                      <a:pt x="1681480" y="0"/>
                    </a:moveTo>
                    <a:lnTo>
                      <a:pt x="1609090" y="0"/>
                    </a:lnTo>
                    <a:lnTo>
                      <a:pt x="0" y="1607820"/>
                    </a:lnTo>
                    <a:lnTo>
                      <a:pt x="0" y="1680210"/>
                    </a:lnTo>
                    <a:lnTo>
                      <a:pt x="1681480" y="0"/>
                    </a:lnTo>
                    <a:close/>
                    <a:moveTo>
                      <a:pt x="1390650" y="0"/>
                    </a:moveTo>
                    <a:lnTo>
                      <a:pt x="1318260" y="0"/>
                    </a:lnTo>
                    <a:lnTo>
                      <a:pt x="0" y="1318260"/>
                    </a:lnTo>
                    <a:lnTo>
                      <a:pt x="0" y="1390650"/>
                    </a:lnTo>
                    <a:lnTo>
                      <a:pt x="1390650" y="0"/>
                    </a:lnTo>
                    <a:close/>
                    <a:moveTo>
                      <a:pt x="1245870" y="0"/>
                    </a:moveTo>
                    <a:lnTo>
                      <a:pt x="1173480" y="0"/>
                    </a:lnTo>
                    <a:lnTo>
                      <a:pt x="0" y="1173480"/>
                    </a:lnTo>
                    <a:lnTo>
                      <a:pt x="0" y="1245870"/>
                    </a:lnTo>
                    <a:lnTo>
                      <a:pt x="1245870" y="0"/>
                    </a:lnTo>
                    <a:close/>
                    <a:moveTo>
                      <a:pt x="1826260" y="0"/>
                    </a:moveTo>
                    <a:lnTo>
                      <a:pt x="1753870" y="0"/>
                    </a:lnTo>
                    <a:lnTo>
                      <a:pt x="0" y="1753870"/>
                    </a:lnTo>
                    <a:lnTo>
                      <a:pt x="0" y="1826260"/>
                    </a:lnTo>
                    <a:lnTo>
                      <a:pt x="1826260" y="0"/>
                    </a:lnTo>
                    <a:close/>
                    <a:moveTo>
                      <a:pt x="2260600" y="0"/>
                    </a:moveTo>
                    <a:lnTo>
                      <a:pt x="2188210" y="0"/>
                    </a:lnTo>
                    <a:lnTo>
                      <a:pt x="0" y="2188210"/>
                    </a:lnTo>
                    <a:lnTo>
                      <a:pt x="0" y="2260600"/>
                    </a:lnTo>
                    <a:lnTo>
                      <a:pt x="2260600" y="0"/>
                    </a:lnTo>
                    <a:close/>
                    <a:moveTo>
                      <a:pt x="2551430" y="0"/>
                    </a:moveTo>
                    <a:lnTo>
                      <a:pt x="2479040" y="0"/>
                    </a:lnTo>
                    <a:lnTo>
                      <a:pt x="0" y="2479040"/>
                    </a:lnTo>
                    <a:lnTo>
                      <a:pt x="0" y="2551430"/>
                    </a:lnTo>
                    <a:lnTo>
                      <a:pt x="2551430" y="0"/>
                    </a:lnTo>
                    <a:close/>
                    <a:moveTo>
                      <a:pt x="2405380" y="0"/>
                    </a:moveTo>
                    <a:lnTo>
                      <a:pt x="2332990" y="0"/>
                    </a:lnTo>
                    <a:lnTo>
                      <a:pt x="0" y="2332990"/>
                    </a:lnTo>
                    <a:lnTo>
                      <a:pt x="0" y="2405380"/>
                    </a:lnTo>
                    <a:lnTo>
                      <a:pt x="2405380" y="0"/>
                    </a:lnTo>
                    <a:close/>
                    <a:moveTo>
                      <a:pt x="2115820" y="0"/>
                    </a:moveTo>
                    <a:lnTo>
                      <a:pt x="2043430" y="0"/>
                    </a:lnTo>
                    <a:lnTo>
                      <a:pt x="0" y="2043430"/>
                    </a:lnTo>
                    <a:lnTo>
                      <a:pt x="0" y="2115820"/>
                    </a:lnTo>
                    <a:lnTo>
                      <a:pt x="2115820" y="0"/>
                    </a:lnTo>
                    <a:close/>
                    <a:moveTo>
                      <a:pt x="375920" y="0"/>
                    </a:moveTo>
                    <a:lnTo>
                      <a:pt x="303530" y="0"/>
                    </a:lnTo>
                    <a:lnTo>
                      <a:pt x="0" y="303530"/>
                    </a:lnTo>
                    <a:lnTo>
                      <a:pt x="0" y="375920"/>
                    </a:lnTo>
                    <a:lnTo>
                      <a:pt x="375920" y="0"/>
                    </a:lnTo>
                    <a:close/>
                    <a:moveTo>
                      <a:pt x="1101090" y="0"/>
                    </a:moveTo>
                    <a:lnTo>
                      <a:pt x="1028700" y="0"/>
                    </a:lnTo>
                    <a:lnTo>
                      <a:pt x="0" y="1028700"/>
                    </a:lnTo>
                    <a:lnTo>
                      <a:pt x="0" y="1101090"/>
                    </a:lnTo>
                    <a:lnTo>
                      <a:pt x="1101090" y="0"/>
                    </a:lnTo>
                    <a:close/>
                    <a:moveTo>
                      <a:pt x="2653030" y="0"/>
                    </a:moveTo>
                    <a:lnTo>
                      <a:pt x="2623820" y="0"/>
                    </a:lnTo>
                    <a:lnTo>
                      <a:pt x="0" y="2623820"/>
                    </a:lnTo>
                    <a:lnTo>
                      <a:pt x="0" y="2653030"/>
                    </a:lnTo>
                    <a:lnTo>
                      <a:pt x="43180" y="2653030"/>
                    </a:lnTo>
                    <a:lnTo>
                      <a:pt x="2653030" y="43180"/>
                    </a:lnTo>
                    <a:lnTo>
                      <a:pt x="2653030" y="0"/>
                    </a:lnTo>
                    <a:close/>
                    <a:moveTo>
                      <a:pt x="520700" y="0"/>
                    </a:moveTo>
                    <a:lnTo>
                      <a:pt x="448310" y="0"/>
                    </a:lnTo>
                    <a:lnTo>
                      <a:pt x="0" y="448310"/>
                    </a:lnTo>
                    <a:lnTo>
                      <a:pt x="0" y="520700"/>
                    </a:lnTo>
                    <a:lnTo>
                      <a:pt x="520700" y="0"/>
                    </a:lnTo>
                    <a:close/>
                    <a:moveTo>
                      <a:pt x="85090" y="0"/>
                    </a:moveTo>
                    <a:lnTo>
                      <a:pt x="12700" y="0"/>
                    </a:lnTo>
                    <a:lnTo>
                      <a:pt x="0" y="12700"/>
                    </a:lnTo>
                    <a:lnTo>
                      <a:pt x="0" y="85090"/>
                    </a:lnTo>
                    <a:lnTo>
                      <a:pt x="85090" y="0"/>
                    </a:lnTo>
                    <a:close/>
                    <a:moveTo>
                      <a:pt x="231140" y="0"/>
                    </a:moveTo>
                    <a:lnTo>
                      <a:pt x="158750" y="0"/>
                    </a:lnTo>
                    <a:lnTo>
                      <a:pt x="0" y="157480"/>
                    </a:lnTo>
                    <a:lnTo>
                      <a:pt x="0" y="229870"/>
                    </a:lnTo>
                    <a:lnTo>
                      <a:pt x="231140" y="0"/>
                    </a:lnTo>
                    <a:close/>
                    <a:moveTo>
                      <a:pt x="0" y="956310"/>
                    </a:moveTo>
                    <a:lnTo>
                      <a:pt x="956310" y="0"/>
                    </a:lnTo>
                    <a:lnTo>
                      <a:pt x="883920" y="0"/>
                    </a:lnTo>
                    <a:lnTo>
                      <a:pt x="0" y="882650"/>
                    </a:lnTo>
                    <a:lnTo>
                      <a:pt x="0" y="956310"/>
                    </a:lnTo>
                    <a:close/>
                    <a:moveTo>
                      <a:pt x="665480" y="0"/>
                    </a:moveTo>
                    <a:lnTo>
                      <a:pt x="593090" y="0"/>
                    </a:lnTo>
                    <a:lnTo>
                      <a:pt x="0" y="593090"/>
                    </a:lnTo>
                    <a:lnTo>
                      <a:pt x="0" y="665480"/>
                    </a:lnTo>
                    <a:lnTo>
                      <a:pt x="665480" y="0"/>
                    </a:lnTo>
                    <a:close/>
                    <a:moveTo>
                      <a:pt x="810260" y="0"/>
                    </a:moveTo>
                    <a:lnTo>
                      <a:pt x="737870" y="0"/>
                    </a:lnTo>
                    <a:lnTo>
                      <a:pt x="0" y="737870"/>
                    </a:lnTo>
                    <a:lnTo>
                      <a:pt x="0" y="810260"/>
                    </a:lnTo>
                    <a:lnTo>
                      <a:pt x="810260" y="0"/>
                    </a:lnTo>
                    <a:close/>
                    <a:moveTo>
                      <a:pt x="1971040" y="0"/>
                    </a:moveTo>
                    <a:lnTo>
                      <a:pt x="1898650" y="0"/>
                    </a:lnTo>
                    <a:lnTo>
                      <a:pt x="0" y="1898650"/>
                    </a:lnTo>
                    <a:lnTo>
                      <a:pt x="0" y="1971040"/>
                    </a:lnTo>
                    <a:lnTo>
                      <a:pt x="1971040" y="0"/>
                    </a:lnTo>
                    <a:close/>
                    <a:moveTo>
                      <a:pt x="2653030" y="1783080"/>
                    </a:moveTo>
                    <a:lnTo>
                      <a:pt x="2653030" y="1710690"/>
                    </a:lnTo>
                    <a:lnTo>
                      <a:pt x="1710690" y="2653030"/>
                    </a:lnTo>
                    <a:lnTo>
                      <a:pt x="1783080" y="2653030"/>
                    </a:lnTo>
                    <a:lnTo>
                      <a:pt x="2653030" y="1783080"/>
                    </a:lnTo>
                    <a:close/>
                    <a:moveTo>
                      <a:pt x="2653030" y="1927860"/>
                    </a:moveTo>
                    <a:lnTo>
                      <a:pt x="2653030" y="1855470"/>
                    </a:lnTo>
                    <a:lnTo>
                      <a:pt x="1855470" y="2653030"/>
                    </a:lnTo>
                    <a:lnTo>
                      <a:pt x="1927860" y="2653030"/>
                    </a:lnTo>
                    <a:lnTo>
                      <a:pt x="2653030" y="1927860"/>
                    </a:lnTo>
                    <a:close/>
                    <a:moveTo>
                      <a:pt x="2653030" y="2072640"/>
                    </a:moveTo>
                    <a:lnTo>
                      <a:pt x="2653030" y="2000250"/>
                    </a:lnTo>
                    <a:lnTo>
                      <a:pt x="2000250" y="2653030"/>
                    </a:lnTo>
                    <a:lnTo>
                      <a:pt x="2072640" y="2653030"/>
                    </a:lnTo>
                    <a:lnTo>
                      <a:pt x="2653030" y="2072640"/>
                    </a:lnTo>
                    <a:close/>
                    <a:moveTo>
                      <a:pt x="2653030" y="1638300"/>
                    </a:moveTo>
                    <a:lnTo>
                      <a:pt x="2653030" y="1565910"/>
                    </a:lnTo>
                    <a:lnTo>
                      <a:pt x="1564640" y="2654300"/>
                    </a:lnTo>
                    <a:lnTo>
                      <a:pt x="1637030" y="2654300"/>
                    </a:lnTo>
                    <a:lnTo>
                      <a:pt x="2653030" y="1638300"/>
                    </a:lnTo>
                    <a:close/>
                    <a:moveTo>
                      <a:pt x="2217420" y="2653030"/>
                    </a:moveTo>
                    <a:lnTo>
                      <a:pt x="2653030" y="2217420"/>
                    </a:lnTo>
                    <a:lnTo>
                      <a:pt x="2653030" y="2145030"/>
                    </a:lnTo>
                    <a:lnTo>
                      <a:pt x="2145030" y="2653030"/>
                    </a:lnTo>
                    <a:lnTo>
                      <a:pt x="2217420" y="2653030"/>
                    </a:lnTo>
                    <a:close/>
                    <a:moveTo>
                      <a:pt x="2653030" y="2580640"/>
                    </a:moveTo>
                    <a:lnTo>
                      <a:pt x="2580640" y="2653030"/>
                    </a:lnTo>
                    <a:lnTo>
                      <a:pt x="2653030" y="2653030"/>
                    </a:lnTo>
                    <a:lnTo>
                      <a:pt x="2653030" y="2580640"/>
                    </a:lnTo>
                    <a:close/>
                    <a:moveTo>
                      <a:pt x="2653030" y="2508250"/>
                    </a:moveTo>
                    <a:lnTo>
                      <a:pt x="2653030" y="2435860"/>
                    </a:lnTo>
                    <a:lnTo>
                      <a:pt x="2435860" y="2653030"/>
                    </a:lnTo>
                    <a:lnTo>
                      <a:pt x="2508250" y="2653030"/>
                    </a:lnTo>
                    <a:lnTo>
                      <a:pt x="2653030" y="2508250"/>
                    </a:lnTo>
                    <a:close/>
                    <a:moveTo>
                      <a:pt x="2653030" y="2363470"/>
                    </a:moveTo>
                    <a:lnTo>
                      <a:pt x="2653030" y="2291080"/>
                    </a:lnTo>
                    <a:lnTo>
                      <a:pt x="2291080" y="2653030"/>
                    </a:lnTo>
                    <a:lnTo>
                      <a:pt x="2363470" y="2653030"/>
                    </a:lnTo>
                    <a:lnTo>
                      <a:pt x="2653030" y="2363470"/>
                    </a:lnTo>
                    <a:close/>
                    <a:moveTo>
                      <a:pt x="2653030" y="1492250"/>
                    </a:moveTo>
                    <a:lnTo>
                      <a:pt x="2653030" y="1419860"/>
                    </a:lnTo>
                    <a:lnTo>
                      <a:pt x="1419860" y="2653030"/>
                    </a:lnTo>
                    <a:lnTo>
                      <a:pt x="1492250" y="2653030"/>
                    </a:lnTo>
                    <a:lnTo>
                      <a:pt x="2653030" y="1492250"/>
                    </a:lnTo>
                    <a:close/>
                    <a:moveTo>
                      <a:pt x="2653030" y="187960"/>
                    </a:moveTo>
                    <a:lnTo>
                      <a:pt x="2653030" y="115570"/>
                    </a:lnTo>
                    <a:lnTo>
                      <a:pt x="115570" y="2653030"/>
                    </a:lnTo>
                    <a:lnTo>
                      <a:pt x="187960" y="2653030"/>
                    </a:lnTo>
                    <a:lnTo>
                      <a:pt x="2653030" y="187960"/>
                    </a:lnTo>
                    <a:close/>
                    <a:moveTo>
                      <a:pt x="2653030" y="622300"/>
                    </a:moveTo>
                    <a:lnTo>
                      <a:pt x="2653030" y="549910"/>
                    </a:lnTo>
                    <a:lnTo>
                      <a:pt x="549910" y="2653030"/>
                    </a:lnTo>
                    <a:lnTo>
                      <a:pt x="622300" y="2653030"/>
                    </a:lnTo>
                    <a:lnTo>
                      <a:pt x="2653030" y="622300"/>
                    </a:lnTo>
                    <a:close/>
                    <a:moveTo>
                      <a:pt x="2653030" y="477520"/>
                    </a:moveTo>
                    <a:lnTo>
                      <a:pt x="2653030" y="405130"/>
                    </a:lnTo>
                    <a:lnTo>
                      <a:pt x="405130" y="2653030"/>
                    </a:lnTo>
                    <a:lnTo>
                      <a:pt x="477520" y="2653030"/>
                    </a:lnTo>
                    <a:lnTo>
                      <a:pt x="2653030" y="477520"/>
                    </a:lnTo>
                    <a:close/>
                    <a:moveTo>
                      <a:pt x="2653030" y="1347470"/>
                    </a:moveTo>
                    <a:lnTo>
                      <a:pt x="2653030" y="1275080"/>
                    </a:lnTo>
                    <a:lnTo>
                      <a:pt x="1275080" y="2653030"/>
                    </a:lnTo>
                    <a:lnTo>
                      <a:pt x="1347470" y="2653030"/>
                    </a:lnTo>
                    <a:lnTo>
                      <a:pt x="2653030" y="1347470"/>
                    </a:lnTo>
                    <a:close/>
                    <a:moveTo>
                      <a:pt x="2653030" y="767080"/>
                    </a:moveTo>
                    <a:lnTo>
                      <a:pt x="2653030" y="694690"/>
                    </a:lnTo>
                    <a:lnTo>
                      <a:pt x="694690" y="2653030"/>
                    </a:lnTo>
                    <a:lnTo>
                      <a:pt x="767080" y="2653030"/>
                    </a:lnTo>
                    <a:lnTo>
                      <a:pt x="2653030" y="767080"/>
                    </a:lnTo>
                    <a:close/>
                    <a:moveTo>
                      <a:pt x="2653030" y="332740"/>
                    </a:moveTo>
                    <a:lnTo>
                      <a:pt x="2653030" y="260350"/>
                    </a:lnTo>
                    <a:lnTo>
                      <a:pt x="260350" y="2653030"/>
                    </a:lnTo>
                    <a:lnTo>
                      <a:pt x="332740" y="2653030"/>
                    </a:lnTo>
                    <a:lnTo>
                      <a:pt x="2653030" y="332740"/>
                    </a:lnTo>
                    <a:close/>
                    <a:moveTo>
                      <a:pt x="2653030" y="1202690"/>
                    </a:moveTo>
                    <a:lnTo>
                      <a:pt x="2653030" y="1130300"/>
                    </a:lnTo>
                    <a:lnTo>
                      <a:pt x="1130300" y="2653030"/>
                    </a:lnTo>
                    <a:lnTo>
                      <a:pt x="1202690" y="2653030"/>
                    </a:lnTo>
                    <a:lnTo>
                      <a:pt x="2653030" y="1202690"/>
                    </a:lnTo>
                    <a:close/>
                    <a:moveTo>
                      <a:pt x="2653030" y="913130"/>
                    </a:moveTo>
                    <a:lnTo>
                      <a:pt x="2653030" y="840740"/>
                    </a:lnTo>
                    <a:lnTo>
                      <a:pt x="840740" y="2653030"/>
                    </a:lnTo>
                    <a:lnTo>
                      <a:pt x="913130" y="2653030"/>
                    </a:lnTo>
                    <a:lnTo>
                      <a:pt x="2653030" y="913130"/>
                    </a:lnTo>
                    <a:close/>
                    <a:moveTo>
                      <a:pt x="2653030" y="1057910"/>
                    </a:moveTo>
                    <a:lnTo>
                      <a:pt x="2653030" y="985520"/>
                    </a:lnTo>
                    <a:lnTo>
                      <a:pt x="985520" y="2653030"/>
                    </a:lnTo>
                    <a:lnTo>
                      <a:pt x="1057910" y="2653030"/>
                    </a:lnTo>
                    <a:lnTo>
                      <a:pt x="2653030" y="1057910"/>
                    </a:lnTo>
                    <a:close/>
                  </a:path>
                </a:pathLst>
              </a:custGeom>
              <a:solidFill>
                <a:srgbClr val="789662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4448649" y="7814"/>
              <a:ext cx="1848345" cy="1840531"/>
            </a:xfrm>
            <a:prstGeom prst="rect">
              <a:avLst/>
            </a:prstGeom>
            <a:solidFill>
              <a:srgbClr val="789662"/>
            </a:solid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 rot="-10800000">
              <a:off x="2224324" y="3907"/>
              <a:ext cx="1848345" cy="1848345"/>
              <a:chOff x="0" y="0"/>
              <a:chExt cx="1708150" cy="170815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789662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8" name="TextBox 8"/>
          <p:cNvSpPr txBox="1"/>
          <p:nvPr/>
        </p:nvSpPr>
        <p:spPr>
          <a:xfrm>
            <a:off x="3512702" y="4250055"/>
            <a:ext cx="14318098" cy="1326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920"/>
              </a:lnSpc>
            </a:pPr>
            <a:r>
              <a:rPr lang="en-US" sz="8400" b="1" dirty="0">
                <a:solidFill>
                  <a:srgbClr val="78966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OBJECTIVE</a:t>
            </a:r>
            <a:r>
              <a:rPr lang="tr-TR" sz="8400" b="1" dirty="0">
                <a:solidFill>
                  <a:srgbClr val="78966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</a:t>
            </a:r>
            <a:r>
              <a:rPr lang="en-US" sz="8400" b="1" dirty="0">
                <a:solidFill>
                  <a:srgbClr val="78966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OF THE STUDY</a:t>
            </a:r>
          </a:p>
        </p:txBody>
      </p:sp>
      <p:sp>
        <p:nvSpPr>
          <p:cNvPr id="9" name="AutoShape 9"/>
          <p:cNvSpPr/>
          <p:nvPr/>
        </p:nvSpPr>
        <p:spPr>
          <a:xfrm>
            <a:off x="3512702" y="5757992"/>
            <a:ext cx="993471" cy="167340"/>
          </a:xfrm>
          <a:prstGeom prst="rect">
            <a:avLst/>
          </a:prstGeom>
          <a:solidFill>
            <a:srgbClr val="789662"/>
          </a:solid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9787" y="612740"/>
            <a:ext cx="16840006" cy="8321167"/>
            <a:chOff x="0" y="0"/>
            <a:chExt cx="4435228" cy="219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5228" cy="2191583"/>
            </a:xfrm>
            <a:custGeom>
              <a:avLst/>
              <a:gdLst/>
              <a:ahLst/>
              <a:cxnLst/>
              <a:rect l="l" t="t" r="r" b="b"/>
              <a:pathLst>
                <a:path w="4435228" h="2191583">
                  <a:moveTo>
                    <a:pt x="0" y="0"/>
                  </a:moveTo>
                  <a:lnTo>
                    <a:pt x="4435228" y="0"/>
                  </a:lnTo>
                  <a:lnTo>
                    <a:pt x="4435228" y="2191583"/>
                  </a:lnTo>
                  <a:lnTo>
                    <a:pt x="0" y="21915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789662"/>
              </a:solidFill>
              <a:prstDash val="lgDash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35228" cy="22201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89787" y="583848"/>
            <a:ext cx="16476998" cy="799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just">
              <a:lnSpc>
                <a:spcPts val="6383"/>
              </a:lnSpc>
              <a:buFont typeface="Arial"/>
              <a:buChar char="•"/>
            </a:pPr>
            <a:r>
              <a:rPr lang="en-US" sz="2799" spc="-72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Investigate the effect of different pretreatments on faba bean protein obtained by alkaline extraction.</a:t>
            </a:r>
          </a:p>
          <a:p>
            <a:pPr marL="1209039" lvl="2" indent="-403013" algn="just">
              <a:lnSpc>
                <a:spcPts val="6383"/>
              </a:lnSpc>
              <a:buFont typeface="Arial"/>
              <a:buChar char="⚬"/>
            </a:pPr>
            <a:r>
              <a:rPr lang="en-US" sz="2799" spc="-72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bleaching, pressure cooking, and a combination of the them</a:t>
            </a:r>
          </a:p>
          <a:p>
            <a:pPr marL="604519" lvl="1" indent="-302260" algn="just">
              <a:lnSpc>
                <a:spcPts val="6383"/>
              </a:lnSpc>
              <a:buFont typeface="Arial"/>
              <a:buChar char="•"/>
            </a:pPr>
            <a:r>
              <a:rPr lang="en-US" sz="2799" spc="-72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Evaluate the effects of pretreatments on </a:t>
            </a:r>
            <a:r>
              <a:rPr lang="en-US" sz="2799" b="1" i="1" spc="-72" dirty="0">
                <a:solidFill>
                  <a:srgbClr val="000000"/>
                </a:solidFill>
                <a:latin typeface="Merriweather Bold Italics"/>
                <a:ea typeface="Merriweather Bold Italics"/>
                <a:cs typeface="Merriweather Bold Italics"/>
                <a:sym typeface="Merriweather Bold Italics"/>
              </a:rPr>
              <a:t>protein yield, soluble protein content</a:t>
            </a:r>
            <a:r>
              <a:rPr lang="en-US" sz="2799" spc="-72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, and </a:t>
            </a:r>
            <a:r>
              <a:rPr lang="en-US" sz="2799" b="1" i="1" spc="-72" dirty="0">
                <a:solidFill>
                  <a:srgbClr val="000000"/>
                </a:solidFill>
                <a:latin typeface="Merriweather Bold Italics"/>
                <a:ea typeface="Merriweather Bold Italics"/>
                <a:cs typeface="Merriweather Bold Italics"/>
                <a:sym typeface="Merriweather Bold Italics"/>
              </a:rPr>
              <a:t>total protein content.</a:t>
            </a:r>
          </a:p>
          <a:p>
            <a:pPr marL="604519" lvl="1" indent="-302260" algn="just">
              <a:lnSpc>
                <a:spcPts val="6383"/>
              </a:lnSpc>
              <a:buFont typeface="Arial"/>
              <a:buChar char="•"/>
            </a:pPr>
            <a:r>
              <a:rPr lang="en-US" sz="2799" spc="-72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Analyze color differences and structural changes between samples using FTIR spectroscopy.</a:t>
            </a:r>
          </a:p>
          <a:p>
            <a:pPr marL="604519" lvl="1" indent="-302260" algn="just">
              <a:lnSpc>
                <a:spcPts val="6383"/>
              </a:lnSpc>
              <a:buFont typeface="Arial"/>
              <a:buChar char="•"/>
            </a:pPr>
            <a:r>
              <a:rPr lang="en-US" sz="2799" spc="-72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Evaluate the basic functional properties of protein concentrates, such as protein solubility, water/oil holding capacity, and foaming ability.</a:t>
            </a:r>
          </a:p>
          <a:p>
            <a:pPr marL="604519" lvl="1" indent="-302260" algn="just">
              <a:lnSpc>
                <a:spcPts val="6383"/>
              </a:lnSpc>
              <a:buFont typeface="Arial"/>
              <a:buChar char="•"/>
            </a:pPr>
            <a:r>
              <a:rPr lang="en-US" sz="2799" spc="-72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Compare the best-performing sample with a commercial protein product to examine its quality and potential applications.</a:t>
            </a:r>
          </a:p>
        </p:txBody>
      </p:sp>
      <p:sp>
        <p:nvSpPr>
          <p:cNvPr id="6" name="Freeform 6"/>
          <p:cNvSpPr/>
          <p:nvPr/>
        </p:nvSpPr>
        <p:spPr>
          <a:xfrm>
            <a:off x="15668486" y="7733576"/>
            <a:ext cx="2796599" cy="3049449"/>
          </a:xfrm>
          <a:custGeom>
            <a:avLst/>
            <a:gdLst/>
            <a:ahLst/>
            <a:cxnLst/>
            <a:rect l="l" t="t" r="r" b="b"/>
            <a:pathLst>
              <a:path w="2796599" h="3049449">
                <a:moveTo>
                  <a:pt x="0" y="0"/>
                </a:moveTo>
                <a:lnTo>
                  <a:pt x="2796599" y="0"/>
                </a:lnTo>
                <a:lnTo>
                  <a:pt x="2796599" y="3049448"/>
                </a:lnTo>
                <a:lnTo>
                  <a:pt x="0" y="3049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883903" y="6724418"/>
            <a:ext cx="4418979" cy="4418979"/>
          </a:xfrm>
          <a:custGeom>
            <a:avLst/>
            <a:gdLst/>
            <a:ahLst/>
            <a:cxnLst/>
            <a:rect l="l" t="t" r="r" b="b"/>
            <a:pathLst>
              <a:path w="4418979" h="4418979">
                <a:moveTo>
                  <a:pt x="0" y="0"/>
                </a:moveTo>
                <a:lnTo>
                  <a:pt x="4418980" y="0"/>
                </a:lnTo>
                <a:lnTo>
                  <a:pt x="4418980" y="4418979"/>
                </a:lnTo>
                <a:lnTo>
                  <a:pt x="0" y="44189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3404648" y="8222492"/>
            <a:ext cx="2444241" cy="2071616"/>
          </a:xfrm>
          <a:custGeom>
            <a:avLst/>
            <a:gdLst/>
            <a:ahLst/>
            <a:cxnLst/>
            <a:rect l="l" t="t" r="r" b="b"/>
            <a:pathLst>
              <a:path w="2444241" h="2071616">
                <a:moveTo>
                  <a:pt x="0" y="0"/>
                </a:moveTo>
                <a:lnTo>
                  <a:pt x="2444241" y="0"/>
                </a:lnTo>
                <a:lnTo>
                  <a:pt x="2444241" y="2071616"/>
                </a:lnTo>
                <a:lnTo>
                  <a:pt x="0" y="20716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6052" b="-31263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1593" y="2965892"/>
            <a:ext cx="13557206" cy="1441785"/>
            <a:chOff x="0" y="0"/>
            <a:chExt cx="18076275" cy="1922380"/>
          </a:xfrm>
        </p:grpSpPr>
        <p:sp>
          <p:nvSpPr>
            <p:cNvPr id="3" name="AutoShape 3"/>
            <p:cNvSpPr/>
            <p:nvPr/>
          </p:nvSpPr>
          <p:spPr>
            <a:xfrm>
              <a:off x="0" y="1699260"/>
              <a:ext cx="1324627" cy="223120"/>
            </a:xfrm>
            <a:prstGeom prst="rect">
              <a:avLst/>
            </a:prstGeom>
            <a:solidFill>
              <a:srgbClr val="78966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18076275" cy="1784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0920"/>
                </a:lnSpc>
              </a:pPr>
              <a:r>
                <a:rPr lang="en-US" sz="8400" b="1">
                  <a:solidFill>
                    <a:srgbClr val="789662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MATERIALS &amp; METHODS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4179012" y="4243386"/>
            <a:ext cx="5014914" cy="5014914"/>
          </a:xfrm>
          <a:custGeom>
            <a:avLst/>
            <a:gdLst/>
            <a:ahLst/>
            <a:cxnLst/>
            <a:rect l="l" t="t" r="r" b="b"/>
            <a:pathLst>
              <a:path w="5014914" h="5014914">
                <a:moveTo>
                  <a:pt x="0" y="0"/>
                </a:moveTo>
                <a:lnTo>
                  <a:pt x="5014914" y="0"/>
                </a:lnTo>
                <a:lnTo>
                  <a:pt x="5014914" y="5014914"/>
                </a:lnTo>
                <a:lnTo>
                  <a:pt x="0" y="50149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2280438" y="5239798"/>
            <a:ext cx="4158333" cy="4534302"/>
          </a:xfrm>
          <a:custGeom>
            <a:avLst/>
            <a:gdLst/>
            <a:ahLst/>
            <a:cxnLst/>
            <a:rect l="l" t="t" r="r" b="b"/>
            <a:pathLst>
              <a:path w="4158333" h="4534302">
                <a:moveTo>
                  <a:pt x="0" y="0"/>
                </a:moveTo>
                <a:lnTo>
                  <a:pt x="4158332" y="0"/>
                </a:lnTo>
                <a:lnTo>
                  <a:pt x="4158332" y="4534302"/>
                </a:lnTo>
                <a:lnTo>
                  <a:pt x="0" y="45343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4427116" y="7721854"/>
            <a:ext cx="4023309" cy="2565146"/>
          </a:xfrm>
          <a:custGeom>
            <a:avLst/>
            <a:gdLst/>
            <a:ahLst/>
            <a:cxnLst/>
            <a:rect l="l" t="t" r="r" b="b"/>
            <a:pathLst>
              <a:path w="4023309" h="2565146">
                <a:moveTo>
                  <a:pt x="0" y="0"/>
                </a:moveTo>
                <a:lnTo>
                  <a:pt x="4023308" y="0"/>
                </a:lnTo>
                <a:lnTo>
                  <a:pt x="4023308" y="2565146"/>
                </a:lnTo>
                <a:lnTo>
                  <a:pt x="0" y="25651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598" t="-5801" b="-5801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39109" y="129778"/>
            <a:ext cx="8152161" cy="1298463"/>
            <a:chOff x="-83295" y="-76200"/>
            <a:chExt cx="2147071" cy="341982"/>
          </a:xfrm>
        </p:grpSpPr>
        <p:sp>
          <p:nvSpPr>
            <p:cNvPr id="3" name="Freeform 3"/>
            <p:cNvSpPr/>
            <p:nvPr/>
          </p:nvSpPr>
          <p:spPr>
            <a:xfrm>
              <a:off x="-83295" y="-20573"/>
              <a:ext cx="2063776" cy="265782"/>
            </a:xfrm>
            <a:custGeom>
              <a:avLst/>
              <a:gdLst/>
              <a:ahLst/>
              <a:cxnLst/>
              <a:rect l="l" t="t" r="r" b="b"/>
              <a:pathLst>
                <a:path w="2063776" h="265782">
                  <a:moveTo>
                    <a:pt x="53352" y="0"/>
                  </a:moveTo>
                  <a:lnTo>
                    <a:pt x="2010424" y="0"/>
                  </a:lnTo>
                  <a:cubicBezTo>
                    <a:pt x="2024574" y="0"/>
                    <a:pt x="2038144" y="5621"/>
                    <a:pt x="2048150" y="15627"/>
                  </a:cubicBezTo>
                  <a:cubicBezTo>
                    <a:pt x="2058155" y="25632"/>
                    <a:pt x="2063776" y="39202"/>
                    <a:pt x="2063776" y="53352"/>
                  </a:cubicBezTo>
                  <a:lnTo>
                    <a:pt x="2063776" y="212430"/>
                  </a:lnTo>
                  <a:cubicBezTo>
                    <a:pt x="2063776" y="241895"/>
                    <a:pt x="2039889" y="265782"/>
                    <a:pt x="2010424" y="265782"/>
                  </a:cubicBezTo>
                  <a:lnTo>
                    <a:pt x="53352" y="265782"/>
                  </a:lnTo>
                  <a:cubicBezTo>
                    <a:pt x="23887" y="265782"/>
                    <a:pt x="0" y="241895"/>
                    <a:pt x="0" y="212430"/>
                  </a:cubicBezTo>
                  <a:lnTo>
                    <a:pt x="0" y="53352"/>
                  </a:lnTo>
                  <a:cubicBezTo>
                    <a:pt x="0" y="23887"/>
                    <a:pt x="23887" y="0"/>
                    <a:pt x="53352" y="0"/>
                  </a:cubicBezTo>
                  <a:close/>
                </a:path>
              </a:pathLst>
            </a:custGeom>
            <a:solidFill>
              <a:srgbClr val="5F741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063776" cy="3419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b="1" dirty="0">
                  <a:solidFill>
                    <a:srgbClr val="CADA8C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Bleaching Process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72078" y="3416245"/>
            <a:ext cx="16177456" cy="3502458"/>
            <a:chOff x="0" y="0"/>
            <a:chExt cx="21569941" cy="4669943"/>
          </a:xfrm>
        </p:grpSpPr>
        <p:sp>
          <p:nvSpPr>
            <p:cNvPr id="6" name="AutoShape 6"/>
            <p:cNvSpPr/>
            <p:nvPr/>
          </p:nvSpPr>
          <p:spPr>
            <a:xfrm>
              <a:off x="11780005" y="2376128"/>
              <a:ext cx="3397356" cy="0"/>
            </a:xfrm>
            <a:prstGeom prst="line">
              <a:avLst/>
            </a:prstGeom>
            <a:ln w="38100" cap="flat">
              <a:solidFill>
                <a:srgbClr val="7B99B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1059446" y="2165288"/>
              <a:ext cx="421679" cy="421679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A9CFBE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15476511" y="2165288"/>
              <a:ext cx="421679" cy="421679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A9CFBE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1" name="AutoShape 11"/>
            <p:cNvSpPr/>
            <p:nvPr/>
          </p:nvSpPr>
          <p:spPr>
            <a:xfrm>
              <a:off x="7360869" y="2399335"/>
              <a:ext cx="3397356" cy="0"/>
            </a:xfrm>
            <a:prstGeom prst="line">
              <a:avLst/>
            </a:prstGeom>
            <a:ln w="38100" cap="flat">
              <a:solidFill>
                <a:srgbClr val="7B99B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6998898" y="1059755"/>
              <a:ext cx="713970" cy="896666"/>
            </a:xfrm>
            <a:custGeom>
              <a:avLst/>
              <a:gdLst/>
              <a:ahLst/>
              <a:cxnLst/>
              <a:rect l="l" t="t" r="r" b="b"/>
              <a:pathLst>
                <a:path w="713970" h="896666">
                  <a:moveTo>
                    <a:pt x="0" y="0"/>
                  </a:moveTo>
                  <a:lnTo>
                    <a:pt x="713970" y="0"/>
                  </a:lnTo>
                  <a:lnTo>
                    <a:pt x="713970" y="896666"/>
                  </a:lnTo>
                  <a:lnTo>
                    <a:pt x="0" y="896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/>
            <p:cNvSpPr/>
            <p:nvPr/>
          </p:nvSpPr>
          <p:spPr>
            <a:xfrm rot="-5677667">
              <a:off x="6833799" y="238780"/>
              <a:ext cx="710347" cy="733261"/>
            </a:xfrm>
            <a:custGeom>
              <a:avLst/>
              <a:gdLst/>
              <a:ahLst/>
              <a:cxnLst/>
              <a:rect l="l" t="t" r="r" b="b"/>
              <a:pathLst>
                <a:path w="710347" h="733261">
                  <a:moveTo>
                    <a:pt x="0" y="0"/>
                  </a:moveTo>
                  <a:lnTo>
                    <a:pt x="710347" y="0"/>
                  </a:lnTo>
                  <a:lnTo>
                    <a:pt x="710347" y="733262"/>
                  </a:lnTo>
                  <a:lnTo>
                    <a:pt x="0" y="7332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6640175" y="2188495"/>
              <a:ext cx="421679" cy="421679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A9CFBE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10563114" y="545925"/>
              <a:ext cx="1414343" cy="1387289"/>
            </a:xfrm>
            <a:custGeom>
              <a:avLst/>
              <a:gdLst/>
              <a:ahLst/>
              <a:cxnLst/>
              <a:rect l="l" t="t" r="r" b="b"/>
              <a:pathLst>
                <a:path w="1414343" h="1387289">
                  <a:moveTo>
                    <a:pt x="0" y="0"/>
                  </a:moveTo>
                  <a:lnTo>
                    <a:pt x="1414343" y="0"/>
                  </a:lnTo>
                  <a:lnTo>
                    <a:pt x="1414343" y="1387289"/>
                  </a:lnTo>
                  <a:lnTo>
                    <a:pt x="0" y="1387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5096934" y="601282"/>
              <a:ext cx="1253504" cy="1355139"/>
            </a:xfrm>
            <a:custGeom>
              <a:avLst/>
              <a:gdLst/>
              <a:ahLst/>
              <a:cxnLst/>
              <a:rect l="l" t="t" r="r" b="b"/>
              <a:pathLst>
                <a:path w="1253504" h="1355139">
                  <a:moveTo>
                    <a:pt x="0" y="0"/>
                  </a:moveTo>
                  <a:lnTo>
                    <a:pt x="1253504" y="0"/>
                  </a:lnTo>
                  <a:lnTo>
                    <a:pt x="1253504" y="1355139"/>
                  </a:lnTo>
                  <a:lnTo>
                    <a:pt x="0" y="135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051437" y="627389"/>
              <a:ext cx="773920" cy="357938"/>
            </a:xfrm>
            <a:custGeom>
              <a:avLst/>
              <a:gdLst/>
              <a:ahLst/>
              <a:cxnLst/>
              <a:rect l="l" t="t" r="r" b="b"/>
              <a:pathLst>
                <a:path w="773920" h="357938">
                  <a:moveTo>
                    <a:pt x="0" y="0"/>
                  </a:moveTo>
                  <a:lnTo>
                    <a:pt x="773921" y="0"/>
                  </a:lnTo>
                  <a:lnTo>
                    <a:pt x="773921" y="357938"/>
                  </a:lnTo>
                  <a:lnTo>
                    <a:pt x="0" y="357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2414179" y="627389"/>
              <a:ext cx="1101010" cy="1474566"/>
            </a:xfrm>
            <a:custGeom>
              <a:avLst/>
              <a:gdLst/>
              <a:ahLst/>
              <a:cxnLst/>
              <a:rect l="l" t="t" r="r" b="b"/>
              <a:pathLst>
                <a:path w="1101010" h="1474566">
                  <a:moveTo>
                    <a:pt x="0" y="0"/>
                  </a:moveTo>
                  <a:lnTo>
                    <a:pt x="1101010" y="0"/>
                  </a:lnTo>
                  <a:lnTo>
                    <a:pt x="1101010" y="1474566"/>
                  </a:lnTo>
                  <a:lnTo>
                    <a:pt x="0" y="1474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 rot="668420" flipV="1">
              <a:off x="1576160" y="244229"/>
              <a:ext cx="1237109" cy="349483"/>
            </a:xfrm>
            <a:custGeom>
              <a:avLst/>
              <a:gdLst/>
              <a:ahLst/>
              <a:cxnLst/>
              <a:rect l="l" t="t" r="r" b="b"/>
              <a:pathLst>
                <a:path w="1237109" h="349483">
                  <a:moveTo>
                    <a:pt x="0" y="349483"/>
                  </a:moveTo>
                  <a:lnTo>
                    <a:pt x="1237109" y="349483"/>
                  </a:lnTo>
                  <a:lnTo>
                    <a:pt x="1237109" y="0"/>
                  </a:lnTo>
                  <a:lnTo>
                    <a:pt x="0" y="0"/>
                  </a:lnTo>
                  <a:lnTo>
                    <a:pt x="0" y="349483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AutoShape 21"/>
            <p:cNvSpPr/>
            <p:nvPr/>
          </p:nvSpPr>
          <p:spPr>
            <a:xfrm>
              <a:off x="2926164" y="2397763"/>
              <a:ext cx="3397356" cy="0"/>
            </a:xfrm>
            <a:prstGeom prst="line">
              <a:avLst/>
            </a:prstGeom>
            <a:ln w="38100" cap="flat">
              <a:solidFill>
                <a:srgbClr val="7B99B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2275687" y="2210131"/>
              <a:ext cx="421679" cy="421679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A9CFBE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5401857" y="0"/>
              <a:ext cx="1584757" cy="837941"/>
            </a:xfrm>
            <a:custGeom>
              <a:avLst/>
              <a:gdLst/>
              <a:ahLst/>
              <a:cxnLst/>
              <a:rect l="l" t="t" r="r" b="b"/>
              <a:pathLst>
                <a:path w="1584757" h="837941">
                  <a:moveTo>
                    <a:pt x="0" y="0"/>
                  </a:moveTo>
                  <a:lnTo>
                    <a:pt x="1584757" y="0"/>
                  </a:lnTo>
                  <a:lnTo>
                    <a:pt x="1584757" y="837941"/>
                  </a:lnTo>
                  <a:lnTo>
                    <a:pt x="0" y="8379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9574851" y="2809516"/>
              <a:ext cx="3388421" cy="891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97"/>
                </a:lnSpc>
                <a:spcBef>
                  <a:spcPct val="0"/>
                </a:spcBef>
              </a:pPr>
              <a:r>
                <a:rPr lang="en-US" sz="2247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Put suspension to stirrer for 30 min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4094451" y="2832724"/>
              <a:ext cx="2893574" cy="13323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97"/>
                </a:lnSpc>
                <a:spcBef>
                  <a:spcPct val="0"/>
                </a:spcBef>
              </a:pPr>
              <a:r>
                <a:rPr lang="en-US" sz="2247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Place the solution in a tray dryer (60 C) until completely dry 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5171683" y="2823198"/>
              <a:ext cx="3509201" cy="1846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3"/>
                </a:lnSpc>
              </a:pPr>
              <a:r>
                <a:rPr lang="en-US" sz="2253" dirty="0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Mix ground sample with </a:t>
              </a:r>
              <a:r>
                <a:rPr lang="tr-TR" sz="2253" dirty="0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3</a:t>
              </a:r>
              <a:r>
                <a:rPr lang="en-US" sz="2253" dirty="0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% Hydrogen Peroxide Solution </a:t>
              </a:r>
            </a:p>
            <a:p>
              <a:pPr algn="ctr">
                <a:lnSpc>
                  <a:spcPts val="2703"/>
                </a:lnSpc>
                <a:spcBef>
                  <a:spcPct val="0"/>
                </a:spcBef>
              </a:pPr>
              <a:r>
                <a:rPr lang="en-US" sz="2253" dirty="0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(1:10 g/mL)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260072" y="2832724"/>
              <a:ext cx="2308215" cy="1372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98"/>
                </a:lnSpc>
              </a:pPr>
              <a:r>
                <a:rPr lang="en-US" sz="2248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Grind the sample </a:t>
              </a:r>
            </a:p>
            <a:p>
              <a:pPr algn="ctr">
                <a:lnSpc>
                  <a:spcPts val="2698"/>
                </a:lnSpc>
                <a:spcBef>
                  <a:spcPct val="0"/>
                </a:spcBef>
              </a:pPr>
              <a:r>
                <a:rPr lang="en-US" sz="2248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by grinder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1182066"/>
              <a:ext cx="2520144" cy="4360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8"/>
                </a:lnSpc>
                <a:spcBef>
                  <a:spcPct val="0"/>
                </a:spcBef>
              </a:pPr>
              <a:r>
                <a:rPr lang="en-US" sz="2106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Faba Bean</a:t>
              </a:r>
            </a:p>
          </p:txBody>
        </p:sp>
        <p:sp>
          <p:nvSpPr>
            <p:cNvPr id="30" name="AutoShape 30"/>
            <p:cNvSpPr/>
            <p:nvPr/>
          </p:nvSpPr>
          <p:spPr>
            <a:xfrm>
              <a:off x="16350438" y="2357078"/>
              <a:ext cx="3397356" cy="0"/>
            </a:xfrm>
            <a:prstGeom prst="line">
              <a:avLst/>
            </a:prstGeom>
            <a:ln w="38100" cap="flat">
              <a:solidFill>
                <a:srgbClr val="7B99B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9931838" y="541568"/>
              <a:ext cx="1101010" cy="1474566"/>
            </a:xfrm>
            <a:custGeom>
              <a:avLst/>
              <a:gdLst/>
              <a:ahLst/>
              <a:cxnLst/>
              <a:rect l="l" t="t" r="r" b="b"/>
              <a:pathLst>
                <a:path w="1101010" h="1474566">
                  <a:moveTo>
                    <a:pt x="0" y="0"/>
                  </a:moveTo>
                  <a:lnTo>
                    <a:pt x="1101010" y="0"/>
                  </a:lnTo>
                  <a:lnTo>
                    <a:pt x="1101010" y="1474567"/>
                  </a:lnTo>
                  <a:lnTo>
                    <a:pt x="0" y="1474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9261726" y="2792537"/>
              <a:ext cx="2308215" cy="1372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98"/>
                </a:lnSpc>
              </a:pPr>
              <a:r>
                <a:rPr lang="en-US" sz="2248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Grind the sample </a:t>
              </a:r>
            </a:p>
            <a:p>
              <a:pPr algn="ctr">
                <a:lnSpc>
                  <a:spcPts val="2698"/>
                </a:lnSpc>
                <a:spcBef>
                  <a:spcPct val="0"/>
                </a:spcBef>
              </a:pPr>
              <a:r>
                <a:rPr lang="en-US" sz="2248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by grinder</a:t>
              </a:r>
            </a:p>
          </p:txBody>
        </p:sp>
        <p:grpSp>
          <p:nvGrpSpPr>
            <p:cNvPr id="33" name="Group 33"/>
            <p:cNvGrpSpPr/>
            <p:nvPr/>
          </p:nvGrpSpPr>
          <p:grpSpPr>
            <a:xfrm>
              <a:off x="20204994" y="2210131"/>
              <a:ext cx="421679" cy="421679"/>
              <a:chOff x="0" y="0"/>
              <a:chExt cx="6350000" cy="63500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A9CFBE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  <p:pic>
        <p:nvPicPr>
          <p:cNvPr id="35" name="Graphic 34">
            <a:extLst>
              <a:ext uri="{FF2B5EF4-FFF2-40B4-BE49-F238E27FC236}">
                <a16:creationId xmlns:a16="http://schemas.microsoft.com/office/drawing/2014/main" id="{B573EBCB-5AE5-1335-236C-E8BC41317C9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1082144" y="9100261"/>
            <a:ext cx="19436490" cy="1186739"/>
          </a:xfrm>
          <a:prstGeom prst="rect">
            <a:avLst/>
          </a:prstGeom>
        </p:spPr>
      </p:pic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21E8479F-8262-8381-4A2D-E64833EFBB69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89" y="9323982"/>
            <a:ext cx="2829419" cy="728613"/>
          </a:xfrm>
          <a:prstGeom prst="rect">
            <a:avLst/>
          </a:prstGeom>
        </p:spPr>
      </p:pic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41669ED4-9026-7D61-D4BE-B6A77A98A0B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9323983"/>
            <a:ext cx="2207918" cy="728613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1FFA4960-D529-0D92-A5D8-4DA15E3165A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16282" y="9233064"/>
            <a:ext cx="1338249" cy="91044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96D4118-0913-E38B-16DF-20F1F01E1017}"/>
              </a:ext>
            </a:extLst>
          </p:cNvPr>
          <p:cNvSpPr txBox="1"/>
          <p:nvPr/>
        </p:nvSpPr>
        <p:spPr>
          <a:xfrm>
            <a:off x="2237899" y="9367706"/>
            <a:ext cx="30199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PRIMA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supported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Horizon 2020,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Union’s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Framework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endParaRPr lang="en-US" sz="10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1113" y="280428"/>
            <a:ext cx="18589113" cy="933823"/>
            <a:chOff x="0" y="0"/>
            <a:chExt cx="4895898" cy="2459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5898" cy="245945"/>
            </a:xfrm>
            <a:custGeom>
              <a:avLst/>
              <a:gdLst/>
              <a:ahLst/>
              <a:cxnLst/>
              <a:rect l="l" t="t" r="r" b="b"/>
              <a:pathLst>
                <a:path w="4895898" h="245945">
                  <a:moveTo>
                    <a:pt x="0" y="0"/>
                  </a:moveTo>
                  <a:lnTo>
                    <a:pt x="4895898" y="0"/>
                  </a:lnTo>
                  <a:lnTo>
                    <a:pt x="4895898" y="245945"/>
                  </a:lnTo>
                  <a:lnTo>
                    <a:pt x="0" y="245945"/>
                  </a:lnTo>
                  <a:close/>
                </a:path>
              </a:pathLst>
            </a:custGeom>
            <a:solidFill>
              <a:srgbClr val="78966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95898" cy="274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450437" y="419100"/>
            <a:ext cx="15387126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9"/>
              </a:lnSpc>
              <a:spcBef>
                <a:spcPct val="0"/>
              </a:spcBef>
            </a:pPr>
            <a:r>
              <a:rPr lang="en-US" sz="4499" dirty="0">
                <a:solidFill>
                  <a:srgbClr val="EFFFCD"/>
                </a:solidFill>
                <a:latin typeface="Merriweather"/>
                <a:ea typeface="Merriweather"/>
                <a:cs typeface="Merriweather"/>
                <a:sym typeface="Merriweather"/>
              </a:rPr>
              <a:t>Protein Extraction from Faba Bean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591424" y="1370222"/>
            <a:ext cx="17384588" cy="7114973"/>
            <a:chOff x="0" y="0"/>
            <a:chExt cx="23179451" cy="9486630"/>
          </a:xfrm>
        </p:grpSpPr>
        <p:sp>
          <p:nvSpPr>
            <p:cNvPr id="7" name="Freeform 7"/>
            <p:cNvSpPr/>
            <p:nvPr/>
          </p:nvSpPr>
          <p:spPr>
            <a:xfrm>
              <a:off x="635638" y="0"/>
              <a:ext cx="2274543" cy="1908371"/>
            </a:xfrm>
            <a:custGeom>
              <a:avLst/>
              <a:gdLst/>
              <a:ahLst/>
              <a:cxnLst/>
              <a:rect l="l" t="t" r="r" b="b"/>
              <a:pathLst>
                <a:path w="2274543" h="1908371">
                  <a:moveTo>
                    <a:pt x="0" y="0"/>
                  </a:moveTo>
                  <a:lnTo>
                    <a:pt x="2274543" y="0"/>
                  </a:lnTo>
                  <a:lnTo>
                    <a:pt x="2274543" y="1908371"/>
                  </a:lnTo>
                  <a:lnTo>
                    <a:pt x="0" y="1908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>
              <a:off x="3085507" y="1497828"/>
              <a:ext cx="1085108" cy="450438"/>
            </a:xfrm>
            <a:prstGeom prst="line">
              <a:avLst/>
            </a:prstGeom>
            <a:ln w="76200" cap="flat">
              <a:solidFill>
                <a:srgbClr val="829128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5851788" y="1637745"/>
              <a:ext cx="1447750" cy="950736"/>
            </a:xfrm>
            <a:custGeom>
              <a:avLst/>
              <a:gdLst/>
              <a:ahLst/>
              <a:cxnLst/>
              <a:rect l="l" t="t" r="r" b="b"/>
              <a:pathLst>
                <a:path w="1447750" h="950736">
                  <a:moveTo>
                    <a:pt x="0" y="0"/>
                  </a:moveTo>
                  <a:lnTo>
                    <a:pt x="1447750" y="0"/>
                  </a:lnTo>
                  <a:lnTo>
                    <a:pt x="1447750" y="950736"/>
                  </a:lnTo>
                  <a:lnTo>
                    <a:pt x="0" y="950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6140" b="-6140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978467" y="1597859"/>
              <a:ext cx="781435" cy="981394"/>
            </a:xfrm>
            <a:custGeom>
              <a:avLst/>
              <a:gdLst/>
              <a:ahLst/>
              <a:cxnLst/>
              <a:rect l="l" t="t" r="r" b="b"/>
              <a:pathLst>
                <a:path w="781435" h="981394">
                  <a:moveTo>
                    <a:pt x="0" y="0"/>
                  </a:moveTo>
                  <a:lnTo>
                    <a:pt x="781435" y="0"/>
                  </a:lnTo>
                  <a:lnTo>
                    <a:pt x="781435" y="981394"/>
                  </a:lnTo>
                  <a:lnTo>
                    <a:pt x="0" y="9813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AutoShape 11"/>
            <p:cNvSpPr/>
            <p:nvPr/>
          </p:nvSpPr>
          <p:spPr>
            <a:xfrm flipV="1">
              <a:off x="7649028" y="964224"/>
              <a:ext cx="1056291" cy="905653"/>
            </a:xfrm>
            <a:prstGeom prst="line">
              <a:avLst/>
            </a:prstGeom>
            <a:ln w="76200" cap="flat">
              <a:solidFill>
                <a:srgbClr val="829128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AutoShape 12"/>
            <p:cNvSpPr/>
            <p:nvPr/>
          </p:nvSpPr>
          <p:spPr>
            <a:xfrm>
              <a:off x="7625499" y="2484207"/>
              <a:ext cx="1194430" cy="713649"/>
            </a:xfrm>
            <a:prstGeom prst="line">
              <a:avLst/>
            </a:prstGeom>
            <a:ln w="76200" cap="flat">
              <a:solidFill>
                <a:srgbClr val="829128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9145889" y="2056977"/>
              <a:ext cx="1799707" cy="1962424"/>
            </a:xfrm>
            <a:custGeom>
              <a:avLst/>
              <a:gdLst/>
              <a:ahLst/>
              <a:cxnLst/>
              <a:rect l="l" t="t" r="r" b="b"/>
              <a:pathLst>
                <a:path w="1799707" h="1962424">
                  <a:moveTo>
                    <a:pt x="0" y="0"/>
                  </a:moveTo>
                  <a:lnTo>
                    <a:pt x="1799707" y="0"/>
                  </a:lnTo>
                  <a:lnTo>
                    <a:pt x="1799707" y="1962424"/>
                  </a:lnTo>
                  <a:lnTo>
                    <a:pt x="0" y="1962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AutoShape 14"/>
            <p:cNvSpPr/>
            <p:nvPr/>
          </p:nvSpPr>
          <p:spPr>
            <a:xfrm flipV="1">
              <a:off x="11363112" y="2517237"/>
              <a:ext cx="713697" cy="726319"/>
            </a:xfrm>
            <a:prstGeom prst="line">
              <a:avLst/>
            </a:prstGeom>
            <a:ln w="76200" cap="flat">
              <a:solidFill>
                <a:srgbClr val="829128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863997" y="756412"/>
              <a:ext cx="2636647" cy="4292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49"/>
                </a:lnSpc>
                <a:spcBef>
                  <a:spcPct val="0"/>
                </a:spcBef>
              </a:pPr>
              <a:r>
                <a:rPr lang="en-US" sz="2041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No Pretreatment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2657326" y="518810"/>
              <a:ext cx="1217649" cy="1594303"/>
            </a:xfrm>
            <a:custGeom>
              <a:avLst/>
              <a:gdLst/>
              <a:ahLst/>
              <a:cxnLst/>
              <a:rect l="l" t="t" r="r" b="b"/>
              <a:pathLst>
                <a:path w="1217649" h="1594303">
                  <a:moveTo>
                    <a:pt x="0" y="0"/>
                  </a:moveTo>
                  <a:lnTo>
                    <a:pt x="1217649" y="0"/>
                  </a:lnTo>
                  <a:lnTo>
                    <a:pt x="1217649" y="1594303"/>
                  </a:lnTo>
                  <a:lnTo>
                    <a:pt x="0" y="1594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3816197" y="1156286"/>
              <a:ext cx="601824" cy="962918"/>
            </a:xfrm>
            <a:custGeom>
              <a:avLst/>
              <a:gdLst/>
              <a:ahLst/>
              <a:cxnLst/>
              <a:rect l="l" t="t" r="r" b="b"/>
              <a:pathLst>
                <a:path w="601824" h="962918">
                  <a:moveTo>
                    <a:pt x="0" y="0"/>
                  </a:moveTo>
                  <a:lnTo>
                    <a:pt x="601823" y="0"/>
                  </a:lnTo>
                  <a:lnTo>
                    <a:pt x="601823" y="962918"/>
                  </a:lnTo>
                  <a:lnTo>
                    <a:pt x="0" y="962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AutoShape 18"/>
            <p:cNvSpPr/>
            <p:nvPr/>
          </p:nvSpPr>
          <p:spPr>
            <a:xfrm>
              <a:off x="14743879" y="2056977"/>
              <a:ext cx="897362" cy="0"/>
            </a:xfrm>
            <a:prstGeom prst="line">
              <a:avLst/>
            </a:prstGeom>
            <a:ln w="76200" cap="flat">
              <a:solidFill>
                <a:srgbClr val="829128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AutoShape 19"/>
            <p:cNvSpPr/>
            <p:nvPr/>
          </p:nvSpPr>
          <p:spPr>
            <a:xfrm>
              <a:off x="11473009" y="980519"/>
              <a:ext cx="760525" cy="760525"/>
            </a:xfrm>
            <a:prstGeom prst="line">
              <a:avLst/>
            </a:prstGeom>
            <a:ln w="76200" cap="flat">
              <a:solidFill>
                <a:srgbClr val="829128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AutoShape 20"/>
            <p:cNvSpPr/>
            <p:nvPr/>
          </p:nvSpPr>
          <p:spPr>
            <a:xfrm>
              <a:off x="19747843" y="2144796"/>
              <a:ext cx="634531" cy="634531"/>
            </a:xfrm>
            <a:prstGeom prst="line">
              <a:avLst/>
            </a:prstGeom>
            <a:ln w="76200" cap="flat">
              <a:solidFill>
                <a:srgbClr val="829128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9620654" y="3406184"/>
              <a:ext cx="1217649" cy="1594303"/>
            </a:xfrm>
            <a:custGeom>
              <a:avLst/>
              <a:gdLst/>
              <a:ahLst/>
              <a:cxnLst/>
              <a:rect l="l" t="t" r="r" b="b"/>
              <a:pathLst>
                <a:path w="1217649" h="1594303">
                  <a:moveTo>
                    <a:pt x="0" y="0"/>
                  </a:moveTo>
                  <a:lnTo>
                    <a:pt x="1217649" y="0"/>
                  </a:lnTo>
                  <a:lnTo>
                    <a:pt x="1217649" y="1594303"/>
                  </a:lnTo>
                  <a:lnTo>
                    <a:pt x="0" y="1594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0779525" y="4043660"/>
              <a:ext cx="601824" cy="962918"/>
            </a:xfrm>
            <a:custGeom>
              <a:avLst/>
              <a:gdLst/>
              <a:ahLst/>
              <a:cxnLst/>
              <a:rect l="l" t="t" r="r" b="b"/>
              <a:pathLst>
                <a:path w="601824" h="962918">
                  <a:moveTo>
                    <a:pt x="0" y="0"/>
                  </a:moveTo>
                  <a:lnTo>
                    <a:pt x="601823" y="0"/>
                  </a:lnTo>
                  <a:lnTo>
                    <a:pt x="601823" y="962918"/>
                  </a:lnTo>
                  <a:lnTo>
                    <a:pt x="0" y="962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AutoShape 23"/>
            <p:cNvSpPr/>
            <p:nvPr/>
          </p:nvSpPr>
          <p:spPr>
            <a:xfrm flipH="1">
              <a:off x="19711476" y="6480014"/>
              <a:ext cx="634531" cy="634531"/>
            </a:xfrm>
            <a:prstGeom prst="line">
              <a:avLst/>
            </a:prstGeom>
            <a:ln w="76200" cap="flat">
              <a:solidFill>
                <a:srgbClr val="829128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7265336" y="6155390"/>
              <a:ext cx="1562952" cy="1751207"/>
            </a:xfrm>
            <a:custGeom>
              <a:avLst/>
              <a:gdLst/>
              <a:ahLst/>
              <a:cxnLst/>
              <a:rect l="l" t="t" r="r" b="b"/>
              <a:pathLst>
                <a:path w="1562952" h="1751207">
                  <a:moveTo>
                    <a:pt x="0" y="0"/>
                  </a:moveTo>
                  <a:lnTo>
                    <a:pt x="1562953" y="0"/>
                  </a:lnTo>
                  <a:lnTo>
                    <a:pt x="1562953" y="1751207"/>
                  </a:lnTo>
                  <a:lnTo>
                    <a:pt x="0" y="1751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AutoShape 25"/>
            <p:cNvSpPr/>
            <p:nvPr/>
          </p:nvSpPr>
          <p:spPr>
            <a:xfrm flipH="1">
              <a:off x="15534767" y="7629331"/>
              <a:ext cx="897362" cy="0"/>
            </a:xfrm>
            <a:prstGeom prst="line">
              <a:avLst/>
            </a:prstGeom>
            <a:ln w="76200" cap="flat">
              <a:solidFill>
                <a:srgbClr val="829128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AutoShape 26"/>
            <p:cNvSpPr/>
            <p:nvPr/>
          </p:nvSpPr>
          <p:spPr>
            <a:xfrm flipH="1">
              <a:off x="11363112" y="7605202"/>
              <a:ext cx="897362" cy="0"/>
            </a:xfrm>
            <a:prstGeom prst="line">
              <a:avLst/>
            </a:prstGeom>
            <a:ln w="76200" cap="flat">
              <a:solidFill>
                <a:srgbClr val="829128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AutoShape 27"/>
            <p:cNvSpPr/>
            <p:nvPr/>
          </p:nvSpPr>
          <p:spPr>
            <a:xfrm flipH="1">
              <a:off x="7247362" y="7569009"/>
              <a:ext cx="897362" cy="0"/>
            </a:xfrm>
            <a:prstGeom prst="line">
              <a:avLst/>
            </a:prstGeom>
            <a:ln w="76200" cap="flat">
              <a:solidFill>
                <a:srgbClr val="829128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001355" y="1886988"/>
              <a:ext cx="1732450" cy="692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67"/>
                </a:lnSpc>
                <a:spcBef>
                  <a:spcPct val="0"/>
                </a:spcBef>
              </a:pPr>
              <a:r>
                <a:rPr lang="en-US" sz="1722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Milled Faba Bean Powder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4407179" y="2866916"/>
              <a:ext cx="3279593" cy="1233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49"/>
                </a:lnSpc>
              </a:pPr>
              <a:r>
                <a:rPr lang="en-US" sz="2041" dirty="0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Mix sample with distilled water</a:t>
              </a:r>
            </a:p>
            <a:p>
              <a:pPr algn="ctr">
                <a:lnSpc>
                  <a:spcPts val="2449"/>
                </a:lnSpc>
                <a:spcBef>
                  <a:spcPct val="0"/>
                </a:spcBef>
              </a:pPr>
              <a:r>
                <a:rPr lang="en-US" sz="2041" dirty="0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put on shaker </a:t>
              </a:r>
              <a:r>
                <a:rPr lang="tr-TR" sz="2041" dirty="0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overnight</a:t>
              </a:r>
              <a:endParaRPr lang="en-US" sz="2041" dirty="0">
                <a:solidFill>
                  <a:srgbClr val="3B3B3B"/>
                </a:solidFill>
                <a:latin typeface="Klein Condensed"/>
                <a:ea typeface="Klein Condensed"/>
                <a:cs typeface="Klein Condensed"/>
                <a:sym typeface="Klein Condensed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8010875" y="4119534"/>
              <a:ext cx="3886445" cy="8394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49"/>
                </a:lnSpc>
              </a:pPr>
              <a:r>
                <a:rPr lang="en-US" sz="2041" dirty="0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Cooking with Pressure Cooker</a:t>
              </a:r>
            </a:p>
            <a:p>
              <a:pPr algn="ctr">
                <a:lnSpc>
                  <a:spcPts val="2449"/>
                </a:lnSpc>
                <a:spcBef>
                  <a:spcPct val="0"/>
                </a:spcBef>
              </a:pPr>
              <a:r>
                <a:rPr lang="en-US" sz="2041" dirty="0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(5 min)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2034165" y="2311231"/>
              <a:ext cx="2649666" cy="1188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02"/>
                </a:lnSpc>
                <a:spcBef>
                  <a:spcPct val="0"/>
                </a:spcBef>
              </a:pPr>
              <a:r>
                <a:rPr lang="en-US" sz="1919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Adjusting pH  with NaOH &amp; put on shaker for 2 h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7279506" y="5125854"/>
              <a:ext cx="5899945" cy="1188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02"/>
                </a:lnSpc>
              </a:pPr>
              <a:r>
                <a:rPr lang="en-US" sz="1919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Adjust pH to isoelectric point of sample </a:t>
              </a:r>
            </a:p>
            <a:p>
              <a:pPr algn="ctr">
                <a:lnSpc>
                  <a:spcPts val="2302"/>
                </a:lnSpc>
              </a:pPr>
              <a:r>
                <a:rPr lang="en-US" sz="1919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(4 pH) </a:t>
              </a:r>
            </a:p>
            <a:p>
              <a:pPr algn="ctr">
                <a:lnSpc>
                  <a:spcPts val="2302"/>
                </a:lnSpc>
                <a:spcBef>
                  <a:spcPct val="0"/>
                </a:spcBef>
              </a:pPr>
              <a:r>
                <a:rPr lang="en-US" sz="1919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put on stirrer for 1 h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5520020" y="8177092"/>
              <a:ext cx="5057221" cy="1188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02"/>
                </a:lnSpc>
              </a:pPr>
              <a:r>
                <a:rPr lang="en-US" sz="1919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Put into centrifuge</a:t>
              </a:r>
            </a:p>
            <a:p>
              <a:pPr algn="ctr">
                <a:lnSpc>
                  <a:spcPts val="2302"/>
                </a:lnSpc>
              </a:pPr>
              <a:r>
                <a:rPr lang="en-US" sz="1919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(2263 x g for 15 min)</a:t>
              </a:r>
            </a:p>
            <a:p>
              <a:pPr algn="ctr">
                <a:lnSpc>
                  <a:spcPts val="2302"/>
                </a:lnSpc>
                <a:spcBef>
                  <a:spcPct val="0"/>
                </a:spcBef>
              </a:pPr>
              <a:r>
                <a:rPr lang="en-US" sz="1919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Collect precipitate, discard supernatant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1897320" y="8297736"/>
              <a:ext cx="4210861" cy="1188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02"/>
                </a:lnSpc>
              </a:pPr>
              <a:r>
                <a:rPr lang="en-US" sz="1919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Adjust pH to 7 </a:t>
              </a:r>
            </a:p>
            <a:p>
              <a:pPr algn="ctr">
                <a:lnSpc>
                  <a:spcPts val="2302"/>
                </a:lnSpc>
              </a:pPr>
              <a:r>
                <a:rPr lang="en-US" sz="1919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with NaOH</a:t>
              </a:r>
            </a:p>
            <a:p>
              <a:pPr algn="ctr">
                <a:lnSpc>
                  <a:spcPts val="2302"/>
                </a:lnSpc>
                <a:spcBef>
                  <a:spcPct val="0"/>
                </a:spcBef>
              </a:pPr>
              <a:endParaRPr lang="en-US" sz="1919">
                <a:solidFill>
                  <a:srgbClr val="3B3B3B"/>
                </a:solidFill>
                <a:latin typeface="Klein Condensed"/>
                <a:ea typeface="Klein Condensed"/>
                <a:cs typeface="Klein Condensed"/>
                <a:sym typeface="Klein Condensed"/>
              </a:endParaRP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8042372" y="8297736"/>
              <a:ext cx="3473947" cy="408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02"/>
                </a:lnSpc>
                <a:spcBef>
                  <a:spcPct val="0"/>
                </a:spcBef>
              </a:pPr>
              <a:r>
                <a:rPr lang="en-US" sz="1919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Put into freezer (-80 °C)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4683649" y="8213443"/>
              <a:ext cx="2874160" cy="7989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02"/>
                </a:lnSpc>
              </a:pPr>
              <a:r>
                <a:rPr lang="en-US" sz="1919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 Freeze dryer </a:t>
              </a:r>
            </a:p>
            <a:p>
              <a:pPr algn="ctr">
                <a:lnSpc>
                  <a:spcPts val="2302"/>
                </a:lnSpc>
                <a:spcBef>
                  <a:spcPct val="0"/>
                </a:spcBef>
              </a:pPr>
              <a:r>
                <a:rPr lang="en-US" sz="1919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for 48 days</a:t>
              </a:r>
            </a:p>
          </p:txBody>
        </p:sp>
        <p:sp>
          <p:nvSpPr>
            <p:cNvPr id="37" name="Freeform 37"/>
            <p:cNvSpPr/>
            <p:nvPr/>
          </p:nvSpPr>
          <p:spPr>
            <a:xfrm>
              <a:off x="16466742" y="385511"/>
              <a:ext cx="1581889" cy="1772425"/>
            </a:xfrm>
            <a:custGeom>
              <a:avLst/>
              <a:gdLst/>
              <a:ahLst/>
              <a:cxnLst/>
              <a:rect l="l" t="t" r="r" b="b"/>
              <a:pathLst>
                <a:path w="1581889" h="1772425">
                  <a:moveTo>
                    <a:pt x="0" y="0"/>
                  </a:moveTo>
                  <a:lnTo>
                    <a:pt x="1581889" y="0"/>
                  </a:lnTo>
                  <a:lnTo>
                    <a:pt x="1581889" y="1772425"/>
                  </a:lnTo>
                  <a:lnTo>
                    <a:pt x="0" y="1772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4743879" y="2331765"/>
              <a:ext cx="4940656" cy="1190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0"/>
                </a:lnSpc>
              </a:pPr>
              <a:r>
                <a:rPr lang="en-US" sz="1942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Put into centrifuge</a:t>
              </a:r>
            </a:p>
            <a:p>
              <a:pPr algn="ctr">
                <a:lnSpc>
                  <a:spcPts val="2330"/>
                </a:lnSpc>
              </a:pPr>
              <a:r>
                <a:rPr lang="en-US" sz="1942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(2263 x g for 15 min)</a:t>
              </a:r>
            </a:p>
            <a:p>
              <a:pPr algn="ctr">
                <a:lnSpc>
                  <a:spcPts val="2330"/>
                </a:lnSpc>
                <a:spcBef>
                  <a:spcPct val="0"/>
                </a:spcBef>
              </a:pPr>
              <a:r>
                <a:rPr lang="en-US" sz="1942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Collect supernatant, discard precipitate</a:t>
              </a:r>
            </a:p>
          </p:txBody>
        </p:sp>
        <p:sp>
          <p:nvSpPr>
            <p:cNvPr id="39" name="Freeform 39"/>
            <p:cNvSpPr/>
            <p:nvPr/>
          </p:nvSpPr>
          <p:spPr>
            <a:xfrm>
              <a:off x="12680642" y="6155390"/>
              <a:ext cx="1415030" cy="1852740"/>
            </a:xfrm>
            <a:custGeom>
              <a:avLst/>
              <a:gdLst/>
              <a:ahLst/>
              <a:cxnLst/>
              <a:rect l="l" t="t" r="r" b="b"/>
              <a:pathLst>
                <a:path w="1415030" h="1852740">
                  <a:moveTo>
                    <a:pt x="0" y="0"/>
                  </a:moveTo>
                  <a:lnTo>
                    <a:pt x="1415030" y="0"/>
                  </a:lnTo>
                  <a:lnTo>
                    <a:pt x="1415030" y="1852740"/>
                  </a:lnTo>
                  <a:lnTo>
                    <a:pt x="0" y="18527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14349827" y="6822544"/>
              <a:ext cx="699380" cy="1119008"/>
            </a:xfrm>
            <a:custGeom>
              <a:avLst/>
              <a:gdLst/>
              <a:ahLst/>
              <a:cxnLst/>
              <a:rect l="l" t="t" r="r" b="b"/>
              <a:pathLst>
                <a:path w="699380" h="1119008">
                  <a:moveTo>
                    <a:pt x="0" y="0"/>
                  </a:moveTo>
                  <a:lnTo>
                    <a:pt x="699380" y="0"/>
                  </a:lnTo>
                  <a:lnTo>
                    <a:pt x="699380" y="1119007"/>
                  </a:lnTo>
                  <a:lnTo>
                    <a:pt x="0" y="1119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8601924" y="6036007"/>
              <a:ext cx="962093" cy="2091506"/>
            </a:xfrm>
            <a:custGeom>
              <a:avLst/>
              <a:gdLst/>
              <a:ahLst/>
              <a:cxnLst/>
              <a:rect l="l" t="t" r="r" b="b"/>
              <a:pathLst>
                <a:path w="962093" h="2091506">
                  <a:moveTo>
                    <a:pt x="0" y="0"/>
                  </a:moveTo>
                  <a:lnTo>
                    <a:pt x="962093" y="0"/>
                  </a:lnTo>
                  <a:lnTo>
                    <a:pt x="962093" y="2091506"/>
                  </a:lnTo>
                  <a:lnTo>
                    <a:pt x="0" y="2091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9718919" y="6924608"/>
              <a:ext cx="1304154" cy="908399"/>
            </a:xfrm>
            <a:custGeom>
              <a:avLst/>
              <a:gdLst/>
              <a:ahLst/>
              <a:cxnLst/>
              <a:rect l="l" t="t" r="r" b="b"/>
              <a:pathLst>
                <a:path w="1304154" h="908399">
                  <a:moveTo>
                    <a:pt x="0" y="0"/>
                  </a:moveTo>
                  <a:lnTo>
                    <a:pt x="1304154" y="0"/>
                  </a:lnTo>
                  <a:lnTo>
                    <a:pt x="1304154" y="908399"/>
                  </a:lnTo>
                  <a:lnTo>
                    <a:pt x="0" y="908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4905634" y="5751705"/>
              <a:ext cx="2480820" cy="2480820"/>
            </a:xfrm>
            <a:custGeom>
              <a:avLst/>
              <a:gdLst/>
              <a:ahLst/>
              <a:cxnLst/>
              <a:rect l="l" t="t" r="r" b="b"/>
              <a:pathLst>
                <a:path w="2480820" h="2480820">
                  <a:moveTo>
                    <a:pt x="0" y="0"/>
                  </a:moveTo>
                  <a:lnTo>
                    <a:pt x="2480820" y="0"/>
                  </a:lnTo>
                  <a:lnTo>
                    <a:pt x="2480820" y="2480821"/>
                  </a:lnTo>
                  <a:lnTo>
                    <a:pt x="0" y="24808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AutoShape 44"/>
            <p:cNvSpPr/>
            <p:nvPr/>
          </p:nvSpPr>
          <p:spPr>
            <a:xfrm flipH="1">
              <a:off x="4152899" y="7607109"/>
              <a:ext cx="897362" cy="0"/>
            </a:xfrm>
            <a:prstGeom prst="line">
              <a:avLst/>
            </a:prstGeom>
            <a:ln w="76200" cap="flat">
              <a:solidFill>
                <a:srgbClr val="829128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2823119" y="6354243"/>
              <a:ext cx="1228180" cy="1587308"/>
            </a:xfrm>
            <a:custGeom>
              <a:avLst/>
              <a:gdLst/>
              <a:ahLst/>
              <a:cxnLst/>
              <a:rect l="l" t="t" r="r" b="b"/>
              <a:pathLst>
                <a:path w="1228180" h="1587308">
                  <a:moveTo>
                    <a:pt x="0" y="0"/>
                  </a:moveTo>
                  <a:lnTo>
                    <a:pt x="1228180" y="0"/>
                  </a:lnTo>
                  <a:lnTo>
                    <a:pt x="1228180" y="1587308"/>
                  </a:lnTo>
                  <a:lnTo>
                    <a:pt x="0" y="1587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1265605" y="8223001"/>
              <a:ext cx="3797357" cy="404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0"/>
                </a:lnSpc>
                <a:spcBef>
                  <a:spcPct val="0"/>
                </a:spcBef>
              </a:pPr>
              <a:r>
                <a:rPr lang="en-US" sz="1942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Collect samples</a:t>
              </a:r>
            </a:p>
          </p:txBody>
        </p:sp>
        <p:sp>
          <p:nvSpPr>
            <p:cNvPr id="47" name="AutoShape 47"/>
            <p:cNvSpPr/>
            <p:nvPr/>
          </p:nvSpPr>
          <p:spPr>
            <a:xfrm flipH="1">
              <a:off x="1493957" y="7569009"/>
              <a:ext cx="897362" cy="0"/>
            </a:xfrm>
            <a:prstGeom prst="line">
              <a:avLst/>
            </a:prstGeom>
            <a:ln w="76200" cap="flat">
              <a:solidFill>
                <a:srgbClr val="829128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635638" y="2289371"/>
              <a:ext cx="2274543" cy="1908371"/>
            </a:xfrm>
            <a:custGeom>
              <a:avLst/>
              <a:gdLst/>
              <a:ahLst/>
              <a:cxnLst/>
              <a:rect l="l" t="t" r="r" b="b"/>
              <a:pathLst>
                <a:path w="2274543" h="1908371">
                  <a:moveTo>
                    <a:pt x="0" y="0"/>
                  </a:moveTo>
                  <a:lnTo>
                    <a:pt x="2274543" y="0"/>
                  </a:lnTo>
                  <a:lnTo>
                    <a:pt x="2274543" y="1908370"/>
                  </a:lnTo>
                  <a:lnTo>
                    <a:pt x="0" y="1908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649653" y="4120615"/>
              <a:ext cx="2435854" cy="692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67"/>
                </a:lnSpc>
                <a:spcBef>
                  <a:spcPct val="0"/>
                </a:spcBef>
              </a:pPr>
              <a:r>
                <a:rPr lang="en-US" sz="1722">
                  <a:solidFill>
                    <a:srgbClr val="3B3B3B"/>
                  </a:solidFill>
                  <a:latin typeface="Klein Condensed"/>
                  <a:ea typeface="Klein Condensed"/>
                  <a:cs typeface="Klein Condensed"/>
                  <a:sym typeface="Klein Condensed"/>
                </a:rPr>
                <a:t>Milled &amp; Bleached Faba Bean Powder</a:t>
              </a:r>
            </a:p>
          </p:txBody>
        </p:sp>
        <p:sp>
          <p:nvSpPr>
            <p:cNvPr id="50" name="AutoShape 50"/>
            <p:cNvSpPr/>
            <p:nvPr/>
          </p:nvSpPr>
          <p:spPr>
            <a:xfrm flipV="1">
              <a:off x="3026930" y="3154577"/>
              <a:ext cx="1133683" cy="308408"/>
            </a:xfrm>
            <a:prstGeom prst="line">
              <a:avLst/>
            </a:prstGeom>
            <a:ln w="76200" cap="flat">
              <a:solidFill>
                <a:srgbClr val="829128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51"/>
            <p:cNvSpPr/>
            <p:nvPr/>
          </p:nvSpPr>
          <p:spPr>
            <a:xfrm>
              <a:off x="0" y="6425911"/>
              <a:ext cx="1603919" cy="1912273"/>
            </a:xfrm>
            <a:custGeom>
              <a:avLst/>
              <a:gdLst/>
              <a:ahLst/>
              <a:cxnLst/>
              <a:rect l="l" t="t" r="r" b="b"/>
              <a:pathLst>
                <a:path w="1603919" h="1912273">
                  <a:moveTo>
                    <a:pt x="0" y="0"/>
                  </a:moveTo>
                  <a:lnTo>
                    <a:pt x="1603919" y="0"/>
                  </a:lnTo>
                  <a:lnTo>
                    <a:pt x="1603919" y="1912273"/>
                  </a:lnTo>
                  <a:lnTo>
                    <a:pt x="0" y="1912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52" name="Graphic 51">
            <a:extLst>
              <a:ext uri="{FF2B5EF4-FFF2-40B4-BE49-F238E27FC236}">
                <a16:creationId xmlns:a16="http://schemas.microsoft.com/office/drawing/2014/main" id="{8C7A3994-7E9D-3F74-EBD9-F3C7F67ACB7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-1082144" y="9100261"/>
            <a:ext cx="19436490" cy="1186739"/>
          </a:xfrm>
          <a:prstGeom prst="rect">
            <a:avLst/>
          </a:prstGeom>
        </p:spPr>
      </p:pic>
      <p:pic>
        <p:nvPicPr>
          <p:cNvPr id="53" name="Picture 52" descr="Logo&#10;&#10;Description automatically generated">
            <a:extLst>
              <a:ext uri="{FF2B5EF4-FFF2-40B4-BE49-F238E27FC236}">
                <a16:creationId xmlns:a16="http://schemas.microsoft.com/office/drawing/2014/main" id="{6385A728-473D-6BA5-9546-38A08471EFE2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89" y="9323982"/>
            <a:ext cx="2829419" cy="728613"/>
          </a:xfrm>
          <a:prstGeom prst="rect">
            <a:avLst/>
          </a:prstGeom>
        </p:spPr>
      </p:pic>
      <p:pic>
        <p:nvPicPr>
          <p:cNvPr id="54" name="Picture 53" descr="Logo&#10;&#10;Description automatically generated">
            <a:extLst>
              <a:ext uri="{FF2B5EF4-FFF2-40B4-BE49-F238E27FC236}">
                <a16:creationId xmlns:a16="http://schemas.microsoft.com/office/drawing/2014/main" id="{3F969593-A32D-E4A8-44E4-98F4BB32A59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9323983"/>
            <a:ext cx="2207918" cy="728613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C6C8FB6C-B979-C1B4-2CA3-F24E2890B94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916282" y="9233064"/>
            <a:ext cx="1338249" cy="910448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19F852B-E249-5887-F53A-DE6B4C88510C}"/>
              </a:ext>
            </a:extLst>
          </p:cNvPr>
          <p:cNvSpPr txBox="1"/>
          <p:nvPr/>
        </p:nvSpPr>
        <p:spPr>
          <a:xfrm>
            <a:off x="2237899" y="9367706"/>
            <a:ext cx="30199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PRIMA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supported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Horizon 2020,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Union’s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Framework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endParaRPr lang="en-US" sz="10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1849" y="622656"/>
            <a:ext cx="12104302" cy="805049"/>
            <a:chOff x="0" y="0"/>
            <a:chExt cx="16139069" cy="10733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6139069" cy="1073399"/>
              <a:chOff x="0" y="0"/>
              <a:chExt cx="3187964" cy="21202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187964" cy="212029"/>
              </a:xfrm>
              <a:custGeom>
                <a:avLst/>
                <a:gdLst/>
                <a:ahLst/>
                <a:cxnLst/>
                <a:rect l="l" t="t" r="r" b="b"/>
                <a:pathLst>
                  <a:path w="3187964" h="212029">
                    <a:moveTo>
                      <a:pt x="35178" y="0"/>
                    </a:moveTo>
                    <a:lnTo>
                      <a:pt x="3152786" y="0"/>
                    </a:lnTo>
                    <a:cubicBezTo>
                      <a:pt x="3162116" y="0"/>
                      <a:pt x="3171064" y="3706"/>
                      <a:pt x="3177661" y="10303"/>
                    </a:cubicBezTo>
                    <a:cubicBezTo>
                      <a:pt x="3184258" y="16901"/>
                      <a:pt x="3187964" y="25848"/>
                      <a:pt x="3187964" y="35178"/>
                    </a:cubicBezTo>
                    <a:lnTo>
                      <a:pt x="3187964" y="176851"/>
                    </a:lnTo>
                    <a:cubicBezTo>
                      <a:pt x="3187964" y="196280"/>
                      <a:pt x="3172214" y="212029"/>
                      <a:pt x="3152786" y="212029"/>
                    </a:cubicBezTo>
                    <a:lnTo>
                      <a:pt x="35178" y="212029"/>
                    </a:lnTo>
                    <a:cubicBezTo>
                      <a:pt x="15750" y="212029"/>
                      <a:pt x="0" y="196280"/>
                      <a:pt x="0" y="176851"/>
                    </a:cubicBezTo>
                    <a:lnTo>
                      <a:pt x="0" y="35178"/>
                    </a:lnTo>
                    <a:cubicBezTo>
                      <a:pt x="0" y="15750"/>
                      <a:pt x="15750" y="0"/>
                      <a:pt x="35178" y="0"/>
                    </a:cubicBezTo>
                    <a:close/>
                  </a:path>
                </a:pathLst>
              </a:custGeom>
              <a:solidFill>
                <a:srgbClr val="78966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3187964" cy="2406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575247" y="52441"/>
              <a:ext cx="14988574" cy="939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849"/>
                </a:lnSpc>
                <a:spcBef>
                  <a:spcPct val="0"/>
                </a:spcBef>
              </a:pPr>
              <a:r>
                <a:rPr lang="en-US" sz="4499" b="1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Characterization of Protein Products: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19594" y="2142080"/>
            <a:ext cx="7264030" cy="951079"/>
            <a:chOff x="0" y="0"/>
            <a:chExt cx="1806472" cy="23652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06472" cy="236521"/>
            </a:xfrm>
            <a:custGeom>
              <a:avLst/>
              <a:gdLst/>
              <a:ahLst/>
              <a:cxnLst/>
              <a:rect l="l" t="t" r="r" b="b"/>
              <a:pathLst>
                <a:path w="1806472" h="236521">
                  <a:moveTo>
                    <a:pt x="1603272" y="0"/>
                  </a:moveTo>
                  <a:lnTo>
                    <a:pt x="0" y="0"/>
                  </a:lnTo>
                  <a:lnTo>
                    <a:pt x="0" y="236521"/>
                  </a:lnTo>
                  <a:lnTo>
                    <a:pt x="1603272" y="236521"/>
                  </a:lnTo>
                  <a:lnTo>
                    <a:pt x="1806472" y="118261"/>
                  </a:lnTo>
                  <a:lnTo>
                    <a:pt x="1603272" y="0"/>
                  </a:lnTo>
                  <a:close/>
                </a:path>
              </a:pathLst>
            </a:custGeom>
            <a:solidFill>
              <a:srgbClr val="F39F1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692172" cy="2555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2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861738" y="2325018"/>
            <a:ext cx="3320959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0"/>
              </a:lnSpc>
              <a:spcBef>
                <a:spcPct val="0"/>
              </a:spcBef>
            </a:pPr>
            <a:r>
              <a:rPr lang="en-US" sz="3600" b="1">
                <a:solidFill>
                  <a:srgbClr val="EFFFCD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WHC-OHC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0" y="6301487"/>
            <a:ext cx="7044436" cy="922327"/>
            <a:chOff x="0" y="0"/>
            <a:chExt cx="1806472" cy="2365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06472" cy="236521"/>
            </a:xfrm>
            <a:custGeom>
              <a:avLst/>
              <a:gdLst/>
              <a:ahLst/>
              <a:cxnLst/>
              <a:rect l="l" t="t" r="r" b="b"/>
              <a:pathLst>
                <a:path w="1806472" h="236521">
                  <a:moveTo>
                    <a:pt x="1603272" y="0"/>
                  </a:moveTo>
                  <a:lnTo>
                    <a:pt x="0" y="0"/>
                  </a:lnTo>
                  <a:lnTo>
                    <a:pt x="0" y="236521"/>
                  </a:lnTo>
                  <a:lnTo>
                    <a:pt x="1603272" y="236521"/>
                  </a:lnTo>
                  <a:lnTo>
                    <a:pt x="1806472" y="118261"/>
                  </a:lnTo>
                  <a:lnTo>
                    <a:pt x="1603272" y="0"/>
                  </a:lnTo>
                  <a:close/>
                </a:path>
              </a:pathLst>
            </a:custGeom>
            <a:solidFill>
              <a:srgbClr val="33336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1692172" cy="2555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2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50976" y="6463412"/>
            <a:ext cx="5710158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EFFFCD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Soluble Protein Content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484672" y="6893478"/>
            <a:ext cx="4262218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0"/>
              </a:lnSpc>
              <a:spcBef>
                <a:spcPct val="0"/>
              </a:spcBef>
            </a:pPr>
            <a:r>
              <a:rPr lang="en-US" sz="3600" b="1">
                <a:solidFill>
                  <a:srgbClr val="EFFFCD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Color Analysis</a:t>
            </a:r>
          </a:p>
        </p:txBody>
      </p:sp>
      <p:grpSp>
        <p:nvGrpSpPr>
          <p:cNvPr id="17" name="Group 17"/>
          <p:cNvGrpSpPr/>
          <p:nvPr/>
        </p:nvGrpSpPr>
        <p:grpSpPr>
          <a:xfrm rot="10800000">
            <a:off x="11023969" y="7319952"/>
            <a:ext cx="7264030" cy="951079"/>
            <a:chOff x="0" y="0"/>
            <a:chExt cx="1806472" cy="23652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806472" cy="236521"/>
            </a:xfrm>
            <a:custGeom>
              <a:avLst/>
              <a:gdLst/>
              <a:ahLst/>
              <a:cxnLst/>
              <a:rect l="l" t="t" r="r" b="b"/>
              <a:pathLst>
                <a:path w="1806472" h="236521">
                  <a:moveTo>
                    <a:pt x="1603272" y="0"/>
                  </a:moveTo>
                  <a:lnTo>
                    <a:pt x="0" y="0"/>
                  </a:lnTo>
                  <a:lnTo>
                    <a:pt x="0" y="236521"/>
                  </a:lnTo>
                  <a:lnTo>
                    <a:pt x="1603272" y="236521"/>
                  </a:lnTo>
                  <a:lnTo>
                    <a:pt x="1806472" y="118261"/>
                  </a:lnTo>
                  <a:lnTo>
                    <a:pt x="1603272" y="0"/>
                  </a:lnTo>
                  <a:close/>
                </a:path>
              </a:pathLst>
            </a:custGeom>
            <a:solidFill>
              <a:srgbClr val="84BC4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1692172" cy="2555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2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2142678" y="7494501"/>
            <a:ext cx="6106946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en-US" sz="3600" b="1">
                <a:solidFill>
                  <a:srgbClr val="EFFFCD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FTIR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0" y="4236159"/>
            <a:ext cx="7044436" cy="922327"/>
            <a:chOff x="0" y="0"/>
            <a:chExt cx="1806472" cy="23652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06472" cy="236521"/>
            </a:xfrm>
            <a:custGeom>
              <a:avLst/>
              <a:gdLst/>
              <a:ahLst/>
              <a:cxnLst/>
              <a:rect l="l" t="t" r="r" b="b"/>
              <a:pathLst>
                <a:path w="1806472" h="236521">
                  <a:moveTo>
                    <a:pt x="1603272" y="0"/>
                  </a:moveTo>
                  <a:lnTo>
                    <a:pt x="0" y="0"/>
                  </a:lnTo>
                  <a:lnTo>
                    <a:pt x="0" y="236521"/>
                  </a:lnTo>
                  <a:lnTo>
                    <a:pt x="1603272" y="236521"/>
                  </a:lnTo>
                  <a:lnTo>
                    <a:pt x="1806472" y="118261"/>
                  </a:lnTo>
                  <a:lnTo>
                    <a:pt x="1603272" y="0"/>
                  </a:lnTo>
                  <a:close/>
                </a:path>
              </a:pathLst>
            </a:custGeom>
            <a:solidFill>
              <a:srgbClr val="A9986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19050"/>
              <a:ext cx="1692172" cy="2555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2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924451" y="4410709"/>
            <a:ext cx="4763208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0"/>
              </a:lnSpc>
              <a:spcBef>
                <a:spcPct val="0"/>
              </a:spcBef>
            </a:pPr>
            <a:r>
              <a:rPr lang="en-US" sz="3600" b="1">
                <a:solidFill>
                  <a:srgbClr val="FFFFFF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Foaming Properties</a:t>
            </a:r>
          </a:p>
        </p:txBody>
      </p:sp>
      <p:grpSp>
        <p:nvGrpSpPr>
          <p:cNvPr id="25" name="Group 25"/>
          <p:cNvGrpSpPr/>
          <p:nvPr/>
        </p:nvGrpSpPr>
        <p:grpSpPr>
          <a:xfrm rot="10800000">
            <a:off x="11023969" y="3189120"/>
            <a:ext cx="7264030" cy="951079"/>
            <a:chOff x="0" y="0"/>
            <a:chExt cx="1806472" cy="23652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806472" cy="236521"/>
            </a:xfrm>
            <a:custGeom>
              <a:avLst/>
              <a:gdLst/>
              <a:ahLst/>
              <a:cxnLst/>
              <a:rect l="l" t="t" r="r" b="b"/>
              <a:pathLst>
                <a:path w="1806472" h="236521">
                  <a:moveTo>
                    <a:pt x="1603272" y="0"/>
                  </a:moveTo>
                  <a:lnTo>
                    <a:pt x="0" y="0"/>
                  </a:lnTo>
                  <a:lnTo>
                    <a:pt x="0" y="236521"/>
                  </a:lnTo>
                  <a:lnTo>
                    <a:pt x="1603272" y="236521"/>
                  </a:lnTo>
                  <a:lnTo>
                    <a:pt x="1806472" y="118261"/>
                  </a:lnTo>
                  <a:lnTo>
                    <a:pt x="1603272" y="0"/>
                  </a:lnTo>
                  <a:close/>
                </a:path>
              </a:pathLst>
            </a:custGeom>
            <a:solidFill>
              <a:srgbClr val="72311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19050"/>
              <a:ext cx="1692172" cy="2555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2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2484672" y="3355281"/>
            <a:ext cx="7089148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0"/>
              </a:lnSpc>
              <a:spcBef>
                <a:spcPct val="0"/>
              </a:spcBef>
            </a:pPr>
            <a:r>
              <a:rPr lang="en-US" sz="3600" b="1">
                <a:solidFill>
                  <a:srgbClr val="FFFFFF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Total Protein Content</a:t>
            </a:r>
          </a:p>
        </p:txBody>
      </p:sp>
      <p:grpSp>
        <p:nvGrpSpPr>
          <p:cNvPr id="29" name="Group 29"/>
          <p:cNvGrpSpPr/>
          <p:nvPr/>
        </p:nvGrpSpPr>
        <p:grpSpPr>
          <a:xfrm rot="10800000">
            <a:off x="11023969" y="5254447"/>
            <a:ext cx="7264030" cy="951079"/>
            <a:chOff x="0" y="0"/>
            <a:chExt cx="1806472" cy="23652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06472" cy="236521"/>
            </a:xfrm>
            <a:custGeom>
              <a:avLst/>
              <a:gdLst/>
              <a:ahLst/>
              <a:cxnLst/>
              <a:rect l="l" t="t" r="r" b="b"/>
              <a:pathLst>
                <a:path w="1806472" h="236521">
                  <a:moveTo>
                    <a:pt x="1603272" y="0"/>
                  </a:moveTo>
                  <a:lnTo>
                    <a:pt x="0" y="0"/>
                  </a:lnTo>
                  <a:lnTo>
                    <a:pt x="0" y="236521"/>
                  </a:lnTo>
                  <a:lnTo>
                    <a:pt x="1603272" y="236521"/>
                  </a:lnTo>
                  <a:lnTo>
                    <a:pt x="1806472" y="118261"/>
                  </a:lnTo>
                  <a:lnTo>
                    <a:pt x="1603272" y="0"/>
                  </a:lnTo>
                  <a:close/>
                </a:path>
              </a:pathLst>
            </a:custGeom>
            <a:solidFill>
              <a:srgbClr val="5298D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19050"/>
              <a:ext cx="1692172" cy="2555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2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3370404" y="5428997"/>
            <a:ext cx="3917470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0"/>
              </a:lnSpc>
              <a:spcBef>
                <a:spcPct val="0"/>
              </a:spcBef>
            </a:pPr>
            <a:r>
              <a:rPr lang="en-US" sz="3600" b="1">
                <a:solidFill>
                  <a:srgbClr val="FFFFFF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Color Analysis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20" grpId="0"/>
      <p:bldP spid="24" grpId="0"/>
      <p:bldP spid="28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255264"/>
            <a:ext cx="2155698" cy="2694622"/>
          </a:xfrm>
          <a:custGeom>
            <a:avLst/>
            <a:gdLst/>
            <a:ahLst/>
            <a:cxnLst/>
            <a:rect l="l" t="t" r="r" b="b"/>
            <a:pathLst>
              <a:path w="2155698" h="2694622">
                <a:moveTo>
                  <a:pt x="0" y="0"/>
                </a:moveTo>
                <a:lnTo>
                  <a:pt x="2155698" y="0"/>
                </a:lnTo>
                <a:lnTo>
                  <a:pt x="2155698" y="2694623"/>
                </a:lnTo>
                <a:lnTo>
                  <a:pt x="0" y="26946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3674627" y="3965353"/>
            <a:ext cx="13557206" cy="1441785"/>
            <a:chOff x="0" y="0"/>
            <a:chExt cx="18076275" cy="1922380"/>
          </a:xfrm>
        </p:grpSpPr>
        <p:sp>
          <p:nvSpPr>
            <p:cNvPr id="4" name="AutoShape 4"/>
            <p:cNvSpPr/>
            <p:nvPr/>
          </p:nvSpPr>
          <p:spPr>
            <a:xfrm>
              <a:off x="0" y="1791193"/>
              <a:ext cx="16401589" cy="131187"/>
            </a:xfrm>
            <a:prstGeom prst="rect">
              <a:avLst/>
            </a:prstGeom>
            <a:solidFill>
              <a:srgbClr val="78966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18076275" cy="1784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0920"/>
                </a:lnSpc>
              </a:pPr>
              <a:r>
                <a:rPr lang="en-US" sz="8400" b="1">
                  <a:solidFill>
                    <a:srgbClr val="789662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RESULTS &amp; DISCUSSION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620746"/>
            <a:ext cx="16230600" cy="1216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b="1" spc="17">
                <a:solidFill>
                  <a:srgbClr val="789662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Comparative Functional Analysis of Proteins Obtained from Different Pretreatments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964547"/>
            <a:ext cx="10942513" cy="497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b="1" i="1" u="sng">
                <a:solidFill>
                  <a:srgbClr val="789662"/>
                </a:solidFill>
                <a:latin typeface="Merriweather Bold Italics"/>
                <a:ea typeface="Merriweather Bold Italics"/>
                <a:cs typeface="Merriweather Bold Italics"/>
                <a:sym typeface="Merriweather Bold Italics"/>
              </a:rPr>
              <a:t>Total Protein Content (Kjeldahl Method) &amp; Recovery Yield (%):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6D6513-165E-5590-3C23-7125F09EDA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31"/>
          <a:stretch>
            <a:fillRect/>
          </a:stretch>
        </p:blipFill>
        <p:spPr>
          <a:xfrm>
            <a:off x="1447800" y="2500487"/>
            <a:ext cx="7910644" cy="63768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BB0FB4-06A9-C002-81CB-F31ACD18ADFA}"/>
              </a:ext>
            </a:extLst>
          </p:cNvPr>
          <p:cNvSpPr txBox="1"/>
          <p:nvPr/>
        </p:nvSpPr>
        <p:spPr>
          <a:xfrm>
            <a:off x="8839198" y="8550585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Groups with different letters are significantly different according to Tukey’s HSD test (p &lt; 0.05).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494A6A-2B49-77D0-E840-44E29A843AE1}"/>
              </a:ext>
            </a:extLst>
          </p:cNvPr>
          <p:cNvSpPr txBox="1"/>
          <p:nvPr/>
        </p:nvSpPr>
        <p:spPr>
          <a:xfrm>
            <a:off x="9143998" y="2576427"/>
            <a:ext cx="8839200" cy="5898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 had the </a:t>
            </a:r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highest recovery yield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while BP showed </a:t>
            </a:r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protein content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suggesting bleaching improved extractability.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 lowered both values, due to heat-induced denaturation.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B-PCP showed the lowest performance; during its preparation, gel formation was observed, which hindered protein extraction.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CFP had the highest protein content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serving as a commercial benchmark, while </a:t>
            </a:r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BP showed a comparable value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indicating its potential as an alternative.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4554BBA-1AD5-0C5D-5F94-AC36205C8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082144" y="9100261"/>
            <a:ext cx="19436490" cy="1186739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5BFB22F-2171-A7D8-E36A-EF34555ACD5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89" y="9323982"/>
            <a:ext cx="2829419" cy="728613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7BA9431-4E8D-E46B-A4D2-654AFB9D34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9323983"/>
            <a:ext cx="2207918" cy="72861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B060098-F104-3ABA-8EDB-EEC59A76BD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6282" y="9233064"/>
            <a:ext cx="1338249" cy="9104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309547-0FDE-FF43-6969-54723A4D2A00}"/>
              </a:ext>
            </a:extLst>
          </p:cNvPr>
          <p:cNvSpPr txBox="1"/>
          <p:nvPr/>
        </p:nvSpPr>
        <p:spPr>
          <a:xfrm>
            <a:off x="2237899" y="9367706"/>
            <a:ext cx="30199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PRIMA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supported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Horizon 2020,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Union’s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Framework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673005"/>
              </p:ext>
            </p:extLst>
          </p:nvPr>
        </p:nvGraphicFramePr>
        <p:xfrm>
          <a:off x="1028700" y="2061240"/>
          <a:ext cx="8572500" cy="6164520"/>
        </p:xfrm>
        <a:graphic>
          <a:graphicData uri="http://schemas.openxmlformats.org/drawingml/2006/table">
            <a:tbl>
              <a:tblPr/>
              <a:tblGrid>
                <a:gridCol w="217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64641">
                <a:tc>
                  <a:txBody>
                    <a:bodyPr/>
                    <a:lstStyle/>
                    <a:p>
                      <a:pPr algn="ctr">
                        <a:lnSpc>
                          <a:spcPts val="3666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Merriweather" panose="00000500000000000000" pitchFamily="2" charset="-94"/>
                          <a:ea typeface="Merriweather Bold"/>
                          <a:cs typeface="Merriweather Bold"/>
                          <a:sym typeface="Merriweather Bold"/>
                        </a:rPr>
                        <a:t>Sample </a:t>
                      </a:r>
                      <a:endParaRPr lang="en-US" sz="2400" dirty="0">
                        <a:latin typeface="Merriweather" panose="00000500000000000000" pitchFamily="2" charset="-94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66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Merriweather" panose="00000500000000000000" pitchFamily="2" charset="-94"/>
                          <a:ea typeface="Merriweather Bold"/>
                          <a:cs typeface="Merriweather Bold"/>
                          <a:sym typeface="Merriweather Bold"/>
                        </a:rPr>
                        <a:t>Soluble Protein Content</a:t>
                      </a:r>
                      <a:endParaRPr lang="en-US" sz="2400" dirty="0">
                        <a:latin typeface="Merriweather" panose="00000500000000000000" pitchFamily="2" charset="-94"/>
                      </a:endParaRPr>
                    </a:p>
                    <a:p>
                      <a:pPr algn="ctr">
                        <a:lnSpc>
                          <a:spcPts val="3666"/>
                        </a:lnSpc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Merriweather" panose="00000500000000000000" pitchFamily="2" charset="-94"/>
                          <a:ea typeface="Merriweather Bold"/>
                          <a:cs typeface="Merriweather Bold"/>
                          <a:sym typeface="Merriweather Bold"/>
                        </a:rPr>
                        <a:t>(g soluble protein/g total protein) (%)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703">
                <a:tc>
                  <a:txBody>
                    <a:bodyPr/>
                    <a:lstStyle/>
                    <a:p>
                      <a:pPr algn="ctr">
                        <a:lnSpc>
                          <a:spcPts val="3666"/>
                        </a:lnSpc>
                        <a:defRPr/>
                      </a:pPr>
                      <a:r>
                        <a:rPr lang="tr-TR" sz="2400" b="1" dirty="0">
                          <a:solidFill>
                            <a:srgbClr val="000000"/>
                          </a:solidFill>
                          <a:latin typeface="Merriweather Bold"/>
                          <a:ea typeface="Merriweather Bold"/>
                          <a:cs typeface="Merriweather Bold"/>
                          <a:sym typeface="Merriweather Bold"/>
                        </a:rPr>
                        <a:t>RF</a:t>
                      </a:r>
                      <a:endParaRPr lang="en-US" sz="24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66"/>
                        </a:lnSpc>
                        <a:defRPr/>
                      </a:pPr>
                      <a:r>
                        <a:rPr lang="tr-TR" sz="2400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1.69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± 0.</a:t>
                      </a:r>
                      <a:r>
                        <a:rPr lang="tr-TR" sz="2400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891</a:t>
                      </a:r>
                      <a:r>
                        <a:rPr lang="tr-TR" sz="2400" baseline="30000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c</a:t>
                      </a:r>
                      <a:endParaRPr lang="en-US" sz="2400" baseline="300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703">
                <a:tc>
                  <a:txBody>
                    <a:bodyPr/>
                    <a:lstStyle/>
                    <a:p>
                      <a:pPr algn="ctr">
                        <a:lnSpc>
                          <a:spcPts val="3666"/>
                        </a:lnSpc>
                        <a:defRPr/>
                      </a:pPr>
                      <a:r>
                        <a:rPr lang="tr-TR" sz="2400" b="1" dirty="0">
                          <a:solidFill>
                            <a:srgbClr val="000000"/>
                          </a:solidFill>
                          <a:latin typeface="Merriweather Bold"/>
                          <a:ea typeface="Merriweather Bold"/>
                          <a:cs typeface="Merriweather Bold"/>
                          <a:sym typeface="Merriweather Bold"/>
                        </a:rPr>
                        <a:t>CP</a:t>
                      </a:r>
                      <a:endParaRPr lang="en-US" sz="24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66"/>
                        </a:lnSpc>
                        <a:defRPr/>
                      </a:pPr>
                      <a:r>
                        <a:rPr lang="tr-TR" sz="2400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67.44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± </a:t>
                      </a:r>
                      <a:r>
                        <a:rPr lang="tr-TR" sz="2400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6.85</a:t>
                      </a:r>
                      <a:r>
                        <a:rPr lang="tr-TR" sz="2400" baseline="30000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</a:t>
                      </a:r>
                      <a:endParaRPr lang="en-US" sz="2400" baseline="300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703">
                <a:tc>
                  <a:txBody>
                    <a:bodyPr/>
                    <a:lstStyle/>
                    <a:p>
                      <a:pPr algn="ctr">
                        <a:lnSpc>
                          <a:spcPts val="3666"/>
                        </a:lnSpc>
                        <a:defRPr/>
                      </a:pPr>
                      <a:r>
                        <a:rPr lang="tr-TR" sz="2400" b="1" dirty="0">
                          <a:solidFill>
                            <a:srgbClr val="000000"/>
                          </a:solidFill>
                          <a:latin typeface="Merriweather Bold"/>
                          <a:ea typeface="Merriweather Bold"/>
                          <a:cs typeface="Merriweather Bold"/>
                          <a:sym typeface="Merriweather Bold"/>
                        </a:rPr>
                        <a:t>PCP</a:t>
                      </a:r>
                      <a:endParaRPr lang="en-US" sz="24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66"/>
                        </a:lnSpc>
                        <a:defRPr/>
                      </a:pPr>
                      <a:r>
                        <a:rPr lang="tr-TR" sz="2400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14.85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± </a:t>
                      </a:r>
                      <a:r>
                        <a:rPr lang="tr-TR" sz="2400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0.20B</a:t>
                      </a:r>
                      <a:r>
                        <a:rPr lang="tr-TR" sz="2400" baseline="30000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C</a:t>
                      </a:r>
                      <a:endParaRPr lang="en-US" sz="2400" baseline="300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8703">
                <a:tc>
                  <a:txBody>
                    <a:bodyPr/>
                    <a:lstStyle/>
                    <a:p>
                      <a:pPr algn="ctr">
                        <a:lnSpc>
                          <a:spcPts val="3666"/>
                        </a:lnSpc>
                        <a:defRPr/>
                      </a:pPr>
                      <a:r>
                        <a:rPr lang="tr-TR" sz="2400" b="1" dirty="0">
                          <a:solidFill>
                            <a:srgbClr val="000000"/>
                          </a:solidFill>
                          <a:latin typeface="Merriweather Bold"/>
                          <a:ea typeface="Merriweather Bold"/>
                          <a:cs typeface="Merriweather Bold"/>
                          <a:sym typeface="Merriweather Bold"/>
                        </a:rPr>
                        <a:t>BP</a:t>
                      </a:r>
                      <a:endParaRPr lang="en-US" sz="24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77.78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± </a:t>
                      </a:r>
                      <a:r>
                        <a:rPr kumimoji="0" lang="tr-T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8.06</a:t>
                      </a:r>
                      <a:r>
                        <a:rPr kumimoji="0" lang="tr-TR" sz="2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</a:t>
                      </a:r>
                      <a:endParaRPr kumimoji="0" lang="en-US" sz="24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8703">
                <a:tc>
                  <a:txBody>
                    <a:bodyPr/>
                    <a:lstStyle/>
                    <a:p>
                      <a:pPr algn="ctr">
                        <a:lnSpc>
                          <a:spcPts val="3666"/>
                        </a:lnSpc>
                        <a:defRPr/>
                      </a:pPr>
                      <a:r>
                        <a:rPr lang="tr-TR" sz="2400" b="1" dirty="0">
                          <a:solidFill>
                            <a:srgbClr val="000000"/>
                          </a:solidFill>
                          <a:latin typeface="Merriweather Bold"/>
                          <a:ea typeface="Merriweather Bold"/>
                          <a:cs typeface="Merriweather Bold"/>
                          <a:sym typeface="Merriweather Bold"/>
                        </a:rPr>
                        <a:t>B-PCP</a:t>
                      </a:r>
                      <a:endParaRPr lang="en-US" sz="24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22.53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± </a:t>
                      </a:r>
                      <a:r>
                        <a:rPr kumimoji="0" lang="tr-T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0.99</a:t>
                      </a:r>
                      <a:r>
                        <a:rPr kumimoji="0" lang="tr-TR" sz="2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B</a:t>
                      </a:r>
                      <a:endParaRPr kumimoji="0" lang="en-US" sz="24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8703">
                <a:tc>
                  <a:txBody>
                    <a:bodyPr/>
                    <a:lstStyle/>
                    <a:p>
                      <a:pPr algn="ctr">
                        <a:lnSpc>
                          <a:spcPts val="3666"/>
                        </a:lnSpc>
                        <a:defRPr/>
                      </a:pPr>
                      <a:r>
                        <a:rPr lang="tr-TR" sz="2400" b="1" dirty="0">
                          <a:solidFill>
                            <a:srgbClr val="000000"/>
                          </a:solidFill>
                          <a:latin typeface="Merriweather Bold"/>
                          <a:ea typeface="Merriweather Bold"/>
                          <a:cs typeface="Merriweather Bold"/>
                          <a:sym typeface="Merriweather Bold"/>
                        </a:rPr>
                        <a:t>CFP</a:t>
                      </a:r>
                      <a:endParaRPr lang="en-US" sz="24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14.42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± </a:t>
                      </a:r>
                      <a:r>
                        <a:rPr kumimoji="0" lang="tr-T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1.86</a:t>
                      </a:r>
                      <a:r>
                        <a:rPr kumimoji="0" lang="tr-TR" sz="2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BC</a:t>
                      </a:r>
                      <a:endParaRPr kumimoji="0" lang="en-US" sz="24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1028700" y="971550"/>
            <a:ext cx="10942513" cy="497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b="1" i="1" u="sng">
                <a:solidFill>
                  <a:srgbClr val="789662"/>
                </a:solidFill>
                <a:latin typeface="Merriweather Bold Italics"/>
                <a:ea typeface="Merriweather Bold Italics"/>
                <a:cs typeface="Merriweather Bold Italics"/>
                <a:sym typeface="Merriweather Bold Italics"/>
              </a:rPr>
              <a:t>Soluble Protein Content (Bradford Assay):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173EC9-0FEE-D8FB-3C5C-2E5EFE70F1F7}"/>
              </a:ext>
            </a:extLst>
          </p:cNvPr>
          <p:cNvSpPr txBox="1"/>
          <p:nvPr/>
        </p:nvSpPr>
        <p:spPr>
          <a:xfrm>
            <a:off x="10210800" y="2105815"/>
            <a:ext cx="7620000" cy="611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BP showed the </a:t>
            </a:r>
            <a:r>
              <a:rPr lang="en-GB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highest solubility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slightly higher than CP, indicating improved dispersibility through bleaching..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 also performed well, confirming that alkaline extraction without pretreatment is effective for solubility.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PCP and CFP exhibited similarly </a:t>
            </a:r>
            <a:r>
              <a:rPr lang="en-GB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solubility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suggesting that </a:t>
            </a:r>
            <a:r>
              <a:rPr lang="en-GB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and industrial processing might reduce functional protein regions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RF, as expected from the untreated flour, had the lowest solubility, underlining the need for extraction.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BP exhibited the greatest solubility, performing better than CP, likely due to structural changes after bleaching..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F47F96D-9FF6-53B7-48BA-22C02CF35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82144" y="9100261"/>
            <a:ext cx="19436490" cy="1186739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613CDD7-9AE9-0A82-2448-ACB94C67569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89" y="9323982"/>
            <a:ext cx="2829419" cy="72861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4E88DD3-371A-002A-9146-0BB077381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9323983"/>
            <a:ext cx="2207918" cy="72861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65A58E9-610E-4840-397E-C215751F9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6282" y="9233064"/>
            <a:ext cx="1338249" cy="9104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B968D1-3001-276E-CAC7-F9618B5141C0}"/>
              </a:ext>
            </a:extLst>
          </p:cNvPr>
          <p:cNvSpPr txBox="1"/>
          <p:nvPr/>
        </p:nvSpPr>
        <p:spPr>
          <a:xfrm>
            <a:off x="2237899" y="9367706"/>
            <a:ext cx="30199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PRIMA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supported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Horizon 2020,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Union’s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Framework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endParaRPr lang="en-US" sz="10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64C2E-086A-74E3-0621-45CCCB7A201E}"/>
              </a:ext>
            </a:extLst>
          </p:cNvPr>
          <p:cNvSpPr/>
          <p:nvPr/>
        </p:nvSpPr>
        <p:spPr>
          <a:xfrm>
            <a:off x="762000" y="5600700"/>
            <a:ext cx="9144000" cy="11867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71550"/>
            <a:ext cx="10942513" cy="497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b="1" i="1" u="sng">
                <a:solidFill>
                  <a:srgbClr val="789662"/>
                </a:solidFill>
                <a:latin typeface="Merriweather Bold Italics"/>
                <a:ea typeface="Merriweather Bold Italics"/>
                <a:cs typeface="Merriweather Bold Italics"/>
                <a:sym typeface="Merriweather Bold Italics"/>
              </a:rPr>
              <a:t>Water Holding &amp; Oil Holding Capacity: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3400" y="8556528"/>
            <a:ext cx="9796819" cy="416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5"/>
              </a:lnSpc>
              <a:spcBef>
                <a:spcPct val="0"/>
              </a:spcBef>
            </a:pPr>
            <a:r>
              <a:rPr lang="en-US" i="1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*For oil holding capacity determination experiment, sunflower oil is used.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4AB22-4550-8DF6-D416-EE7F9E9946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14" t="378"/>
          <a:stretch>
            <a:fillRect/>
          </a:stretch>
        </p:blipFill>
        <p:spPr>
          <a:xfrm>
            <a:off x="1028700" y="1543072"/>
            <a:ext cx="8496300" cy="72008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1AF22A-F3F4-07E8-9908-C9D28E730FC4}"/>
              </a:ext>
            </a:extLst>
          </p:cNvPr>
          <p:cNvSpPr txBox="1"/>
          <p:nvPr/>
        </p:nvSpPr>
        <p:spPr>
          <a:xfrm>
            <a:off x="9525000" y="2805458"/>
            <a:ext cx="7878097" cy="4457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showed the </a:t>
            </a:r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highest WHC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while CFP and PCP also performed well in water 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holding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BP and B-PCP had the lowest WHC, likely due to structure disruption and gel formation.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terms of OHC, PCP showed the highest value, suggesting improved oil interaction through heat.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B-PCP and RF exhibited the lowest OHC, indicating limited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oil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holding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capacity.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DD04C96-C7F7-6DFA-5B8F-F47697A3D7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148490" y="9189720"/>
            <a:ext cx="19436490" cy="1186739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3865B88-5EF7-C96F-93F3-C24A909C4FB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943" y="9413441"/>
            <a:ext cx="2829419" cy="72861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06BF83F-E7D7-C209-5561-F175C9F142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454" y="9413442"/>
            <a:ext cx="2207918" cy="72861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F448279-2CBF-A4A6-C83C-BA7A2C938B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9936" y="9322523"/>
            <a:ext cx="1338249" cy="9104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40AB04-289A-EFD0-9D71-3FF3BFED51A4}"/>
              </a:ext>
            </a:extLst>
          </p:cNvPr>
          <p:cNvSpPr txBox="1"/>
          <p:nvPr/>
        </p:nvSpPr>
        <p:spPr>
          <a:xfrm>
            <a:off x="2171553" y="9457165"/>
            <a:ext cx="30199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PRIMA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supported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Horizon 2020,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Union’s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Framework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947290" y="6860683"/>
            <a:ext cx="6843109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0" y="3443891"/>
            <a:ext cx="1824662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AutoShape 4"/>
          <p:cNvSpPr/>
          <p:nvPr/>
        </p:nvSpPr>
        <p:spPr>
          <a:xfrm rot="5400000">
            <a:off x="5243715" y="7053476"/>
            <a:ext cx="7228694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" name="AutoShape 5"/>
          <p:cNvSpPr/>
          <p:nvPr/>
        </p:nvSpPr>
        <p:spPr>
          <a:xfrm rot="5400000">
            <a:off x="10172548" y="6860683"/>
            <a:ext cx="6843109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-398622" y="1028700"/>
            <a:ext cx="19658191" cy="1371600"/>
            <a:chOff x="0" y="0"/>
            <a:chExt cx="5177466" cy="3612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77466" cy="361244"/>
            </a:xfrm>
            <a:custGeom>
              <a:avLst/>
              <a:gdLst/>
              <a:ahLst/>
              <a:cxnLst/>
              <a:rect l="l" t="t" r="r" b="b"/>
              <a:pathLst>
                <a:path w="5177466" h="361244">
                  <a:moveTo>
                    <a:pt x="0" y="0"/>
                  </a:moveTo>
                  <a:lnTo>
                    <a:pt x="5177466" y="0"/>
                  </a:lnTo>
                  <a:lnTo>
                    <a:pt x="5177466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78966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5177466" cy="389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-2513909" y="1028700"/>
            <a:ext cx="12827148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00"/>
              </a:lnSpc>
            </a:pPr>
            <a:r>
              <a:rPr lang="en-US" sz="9000" b="1" dirty="0">
                <a:solidFill>
                  <a:srgbClr val="EFFFC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OUTLINE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26516" y="4809269"/>
            <a:ext cx="3373149" cy="2658318"/>
            <a:chOff x="0" y="0"/>
            <a:chExt cx="4497532" cy="3544424"/>
          </a:xfrm>
        </p:grpSpPr>
        <p:sp>
          <p:nvSpPr>
            <p:cNvPr id="11" name="Freeform 11"/>
            <p:cNvSpPr/>
            <p:nvPr/>
          </p:nvSpPr>
          <p:spPr>
            <a:xfrm>
              <a:off x="1626777" y="0"/>
              <a:ext cx="1243978" cy="1810021"/>
            </a:xfrm>
            <a:custGeom>
              <a:avLst/>
              <a:gdLst/>
              <a:ahLst/>
              <a:cxnLst/>
              <a:rect l="l" t="t" r="r" b="b"/>
              <a:pathLst>
                <a:path w="1243978" h="1810021">
                  <a:moveTo>
                    <a:pt x="0" y="0"/>
                  </a:moveTo>
                  <a:lnTo>
                    <a:pt x="1243978" y="0"/>
                  </a:lnTo>
                  <a:lnTo>
                    <a:pt x="1243978" y="1810021"/>
                  </a:lnTo>
                  <a:lnTo>
                    <a:pt x="0" y="1810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813116"/>
              <a:ext cx="4497532" cy="731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550"/>
                </a:lnSpc>
              </a:pPr>
              <a:r>
                <a:rPr lang="en-US" sz="3500" b="1">
                  <a:solidFill>
                    <a:srgbClr val="000000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Introduction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926879" y="4714461"/>
            <a:ext cx="3373149" cy="3324626"/>
            <a:chOff x="0" y="0"/>
            <a:chExt cx="4497532" cy="4432835"/>
          </a:xfrm>
        </p:grpSpPr>
        <p:sp>
          <p:nvSpPr>
            <p:cNvPr id="14" name="Freeform 14"/>
            <p:cNvSpPr/>
            <p:nvPr/>
          </p:nvSpPr>
          <p:spPr>
            <a:xfrm>
              <a:off x="1508303" y="0"/>
              <a:ext cx="1480926" cy="1810021"/>
            </a:xfrm>
            <a:custGeom>
              <a:avLst/>
              <a:gdLst/>
              <a:ahLst/>
              <a:cxnLst/>
              <a:rect l="l" t="t" r="r" b="b"/>
              <a:pathLst>
                <a:path w="1480926" h="1810021">
                  <a:moveTo>
                    <a:pt x="0" y="0"/>
                  </a:moveTo>
                  <a:lnTo>
                    <a:pt x="1480926" y="0"/>
                  </a:lnTo>
                  <a:lnTo>
                    <a:pt x="1480926" y="1810021"/>
                  </a:lnTo>
                  <a:lnTo>
                    <a:pt x="0" y="1810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2939527"/>
              <a:ext cx="4497532" cy="1493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550"/>
                </a:lnSpc>
              </a:pPr>
              <a:r>
                <a:rPr lang="en-US" sz="3500" b="1">
                  <a:solidFill>
                    <a:srgbClr val="000000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Objective of the Study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539508" y="4714461"/>
            <a:ext cx="3373149" cy="3324626"/>
            <a:chOff x="0" y="0"/>
            <a:chExt cx="4497532" cy="4432835"/>
          </a:xfrm>
        </p:grpSpPr>
        <p:sp>
          <p:nvSpPr>
            <p:cNvPr id="17" name="Freeform 17"/>
            <p:cNvSpPr/>
            <p:nvPr/>
          </p:nvSpPr>
          <p:spPr>
            <a:xfrm>
              <a:off x="1343756" y="0"/>
              <a:ext cx="1810021" cy="1717874"/>
            </a:xfrm>
            <a:custGeom>
              <a:avLst/>
              <a:gdLst/>
              <a:ahLst/>
              <a:cxnLst/>
              <a:rect l="l" t="t" r="r" b="b"/>
              <a:pathLst>
                <a:path w="1810021" h="1717874">
                  <a:moveTo>
                    <a:pt x="0" y="0"/>
                  </a:moveTo>
                  <a:lnTo>
                    <a:pt x="1810020" y="0"/>
                  </a:lnTo>
                  <a:lnTo>
                    <a:pt x="1810020" y="1717874"/>
                  </a:lnTo>
                  <a:lnTo>
                    <a:pt x="0" y="1717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939527"/>
              <a:ext cx="4497532" cy="1493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550"/>
                </a:lnSpc>
              </a:pPr>
              <a:r>
                <a:rPr lang="en-US" sz="3500" b="1">
                  <a:solidFill>
                    <a:srgbClr val="000000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Materials &amp; Methods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216310" y="4809269"/>
            <a:ext cx="3373149" cy="3229818"/>
            <a:chOff x="0" y="0"/>
            <a:chExt cx="4497532" cy="4306424"/>
          </a:xfrm>
        </p:grpSpPr>
        <p:sp>
          <p:nvSpPr>
            <p:cNvPr id="20" name="Freeform 20"/>
            <p:cNvSpPr/>
            <p:nvPr/>
          </p:nvSpPr>
          <p:spPr>
            <a:xfrm>
              <a:off x="1422738" y="0"/>
              <a:ext cx="1652055" cy="1810021"/>
            </a:xfrm>
            <a:custGeom>
              <a:avLst/>
              <a:gdLst/>
              <a:ahLst/>
              <a:cxnLst/>
              <a:rect l="l" t="t" r="r" b="b"/>
              <a:pathLst>
                <a:path w="1652055" h="1810021">
                  <a:moveTo>
                    <a:pt x="0" y="0"/>
                  </a:moveTo>
                  <a:lnTo>
                    <a:pt x="1652056" y="0"/>
                  </a:lnTo>
                  <a:lnTo>
                    <a:pt x="1652056" y="1810021"/>
                  </a:lnTo>
                  <a:lnTo>
                    <a:pt x="0" y="1810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2813116"/>
              <a:ext cx="4497532" cy="1493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550"/>
                </a:lnSpc>
              </a:pPr>
              <a:r>
                <a:rPr lang="en-US" sz="3500" b="1">
                  <a:solidFill>
                    <a:srgbClr val="000000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Results &amp; Discussion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71550"/>
            <a:ext cx="10942513" cy="497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b="1" i="1" u="sng">
                <a:solidFill>
                  <a:srgbClr val="789662"/>
                </a:solidFill>
                <a:latin typeface="Merriweather Bold Italics"/>
                <a:ea typeface="Merriweather Bold Italics"/>
                <a:cs typeface="Merriweather Bold Italics"/>
                <a:sym typeface="Merriweather Bold Italics"/>
              </a:rPr>
              <a:t>Color Analysis:</a:t>
            </a:r>
          </a:p>
        </p:txBody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66746"/>
              </p:ext>
            </p:extLst>
          </p:nvPr>
        </p:nvGraphicFramePr>
        <p:xfrm>
          <a:off x="1028700" y="1830667"/>
          <a:ext cx="9639300" cy="6625666"/>
        </p:xfrm>
        <a:graphic>
          <a:graphicData uri="http://schemas.openxmlformats.org/drawingml/2006/table">
            <a:tbl>
              <a:tblPr/>
              <a:tblGrid>
                <a:gridCol w="17706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108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2963">
                <a:tc>
                  <a:txBody>
                    <a:bodyPr/>
                    <a:lstStyle/>
                    <a:p>
                      <a:pPr algn="ctr">
                        <a:lnSpc>
                          <a:spcPts val="3386"/>
                        </a:lnSpc>
                        <a:defRPr/>
                      </a:pPr>
                      <a:r>
                        <a:rPr lang="en-US" sz="2419" b="1">
                          <a:solidFill>
                            <a:srgbClr val="000000"/>
                          </a:solidFill>
                          <a:latin typeface="Merriweather Bold"/>
                          <a:ea typeface="Merriweather Bold"/>
                          <a:cs typeface="Merriweather Bold"/>
                          <a:sym typeface="Merriweather Bold"/>
                        </a:rPr>
                        <a:t>Sample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86"/>
                        </a:lnSpc>
                        <a:defRPr/>
                      </a:pPr>
                      <a:r>
                        <a:rPr lang="en-US" sz="2419" b="1">
                          <a:solidFill>
                            <a:srgbClr val="000000"/>
                          </a:solidFill>
                          <a:latin typeface="Merriweather Bold"/>
                          <a:ea typeface="Merriweather Bold"/>
                          <a:cs typeface="Merriweather Bold"/>
                          <a:sym typeface="Merriweather Bold"/>
                        </a:rPr>
                        <a:t>L*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86"/>
                        </a:lnSpc>
                        <a:defRPr/>
                      </a:pPr>
                      <a:r>
                        <a:rPr lang="en-US" sz="2419" b="1" dirty="0">
                          <a:solidFill>
                            <a:srgbClr val="000000"/>
                          </a:solidFill>
                          <a:latin typeface="Merriweather Bold"/>
                          <a:ea typeface="Merriweather Bold"/>
                          <a:cs typeface="Merriweather Bold"/>
                          <a:sym typeface="Merriweather Bold"/>
                        </a:rPr>
                        <a:t>a*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86"/>
                        </a:lnSpc>
                        <a:defRPr/>
                      </a:pPr>
                      <a:r>
                        <a:rPr lang="en-US" sz="2419" b="1">
                          <a:solidFill>
                            <a:srgbClr val="000000"/>
                          </a:solidFill>
                          <a:latin typeface="Merriweather Bold"/>
                          <a:ea typeface="Merriweather Bold"/>
                          <a:cs typeface="Merriweather Bold"/>
                          <a:sym typeface="Merriweather Bold"/>
                        </a:rPr>
                        <a:t>b*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3034">
                <a:tc>
                  <a:txBody>
                    <a:bodyPr/>
                    <a:lstStyle/>
                    <a:p>
                      <a:pPr algn="ctr">
                        <a:lnSpc>
                          <a:spcPts val="3666"/>
                        </a:lnSpc>
                        <a:defRPr/>
                      </a:pPr>
                      <a:r>
                        <a:rPr lang="tr-TR" sz="2400" b="1" dirty="0">
                          <a:solidFill>
                            <a:srgbClr val="000000"/>
                          </a:solidFill>
                          <a:latin typeface="Merriweather Bold"/>
                          <a:ea typeface="Merriweather Bold"/>
                          <a:cs typeface="Merriweather Bold"/>
                          <a:sym typeface="Merriweather Bold"/>
                        </a:rPr>
                        <a:t>RF</a:t>
                      </a:r>
                      <a:endParaRPr lang="en-US" sz="24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86"/>
                        </a:lnSpc>
                        <a:defRPr/>
                      </a:pPr>
                      <a:r>
                        <a:rPr lang="en-US" sz="2419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82.43 ± 0.6</a:t>
                      </a:r>
                      <a:r>
                        <a:rPr lang="tr-TR" sz="2419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8</a:t>
                      </a:r>
                      <a:r>
                        <a:rPr lang="tr-TR" sz="2419" baseline="30000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c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86"/>
                        </a:lnSpc>
                        <a:defRPr/>
                      </a:pPr>
                      <a:r>
                        <a:rPr lang="en-US" sz="2419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1.63 ± 0.31</a:t>
                      </a:r>
                      <a:r>
                        <a:rPr lang="tr-TR" sz="2419" baseline="30000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c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86"/>
                        </a:lnSpc>
                        <a:defRPr/>
                      </a:pPr>
                      <a:r>
                        <a:rPr lang="en-US" sz="2419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14.77 ± 0.90</a:t>
                      </a:r>
                      <a:r>
                        <a:rPr lang="tr-TR" sz="2419" baseline="30000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b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3034">
                <a:tc>
                  <a:txBody>
                    <a:bodyPr/>
                    <a:lstStyle/>
                    <a:p>
                      <a:pPr algn="ctr">
                        <a:lnSpc>
                          <a:spcPts val="3666"/>
                        </a:lnSpc>
                        <a:defRPr/>
                      </a:pPr>
                      <a:r>
                        <a:rPr lang="tr-TR" sz="2400" b="1" dirty="0">
                          <a:solidFill>
                            <a:srgbClr val="000000"/>
                          </a:solidFill>
                          <a:latin typeface="Merriweather Bold"/>
                          <a:ea typeface="Merriweather Bold"/>
                          <a:cs typeface="Merriweather Bold"/>
                          <a:sym typeface="Merriweather Bold"/>
                        </a:rPr>
                        <a:t>CP</a:t>
                      </a:r>
                      <a:endParaRPr lang="en-US" sz="24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86"/>
                        </a:lnSpc>
                        <a:defRPr/>
                      </a:pPr>
                      <a:r>
                        <a:rPr lang="en-US" sz="2419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5</a:t>
                      </a:r>
                      <a:r>
                        <a:rPr lang="tr-TR" sz="2419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2.3</a:t>
                      </a:r>
                      <a:r>
                        <a:rPr lang="en-US" sz="2419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0 ± 0.</a:t>
                      </a:r>
                      <a:r>
                        <a:rPr lang="tr-TR" sz="2419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52</a:t>
                      </a:r>
                      <a:r>
                        <a:rPr lang="tr-TR" sz="2419" baseline="30000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e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86"/>
                        </a:lnSpc>
                        <a:defRPr/>
                      </a:pPr>
                      <a:r>
                        <a:rPr lang="tr-TR" sz="2419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6.23</a:t>
                      </a:r>
                      <a:r>
                        <a:rPr lang="en-US" sz="2419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± 0.</a:t>
                      </a:r>
                      <a:r>
                        <a:rPr lang="tr-TR" sz="2419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32</a:t>
                      </a:r>
                      <a:r>
                        <a:rPr lang="tr-TR" sz="2419" baseline="30000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86"/>
                        </a:lnSpc>
                        <a:defRPr/>
                      </a:pPr>
                      <a:r>
                        <a:rPr lang="tr-TR" sz="2419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9.63</a:t>
                      </a:r>
                      <a:r>
                        <a:rPr lang="en-US" sz="2419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± 0</a:t>
                      </a:r>
                      <a:r>
                        <a:rPr lang="tr-TR" sz="2419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.41</a:t>
                      </a:r>
                      <a:r>
                        <a:rPr lang="tr-TR" sz="2419" baseline="30000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c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9740">
                <a:tc>
                  <a:txBody>
                    <a:bodyPr/>
                    <a:lstStyle/>
                    <a:p>
                      <a:pPr algn="ctr">
                        <a:lnSpc>
                          <a:spcPts val="3666"/>
                        </a:lnSpc>
                        <a:defRPr/>
                      </a:pPr>
                      <a:r>
                        <a:rPr lang="tr-TR" sz="2400" b="1" dirty="0">
                          <a:solidFill>
                            <a:srgbClr val="000000"/>
                          </a:solidFill>
                          <a:latin typeface="Merriweather Bold"/>
                          <a:ea typeface="Merriweather Bold"/>
                          <a:cs typeface="Merriweather Bold"/>
                          <a:sym typeface="Merriweather Bold"/>
                        </a:rPr>
                        <a:t>PCP</a:t>
                      </a:r>
                      <a:endParaRPr lang="en-US" sz="24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86"/>
                        </a:lnSpc>
                        <a:defRPr/>
                      </a:pPr>
                      <a:r>
                        <a:rPr lang="en-US" sz="2419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5</a:t>
                      </a:r>
                      <a:r>
                        <a:rPr lang="tr-TR" sz="2419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3.80 </a:t>
                      </a:r>
                      <a:r>
                        <a:rPr lang="en-US" sz="2419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± 0.</a:t>
                      </a:r>
                      <a:r>
                        <a:rPr lang="tr-TR" sz="2419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76</a:t>
                      </a:r>
                      <a:r>
                        <a:rPr lang="tr-TR" sz="2419" baseline="30000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d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86"/>
                        </a:lnSpc>
                        <a:defRPr/>
                      </a:pPr>
                      <a:r>
                        <a:rPr lang="tr-TR" sz="2419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5.88</a:t>
                      </a:r>
                      <a:r>
                        <a:rPr lang="en-US" sz="2419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± 0.</a:t>
                      </a:r>
                      <a:r>
                        <a:rPr lang="tr-TR" sz="2419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29</a:t>
                      </a:r>
                      <a:r>
                        <a:rPr lang="tr-TR" sz="2419" baseline="30000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86"/>
                        </a:lnSpc>
                        <a:defRPr/>
                      </a:pPr>
                      <a:r>
                        <a:rPr lang="tr-TR" sz="2419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9.35</a:t>
                      </a:r>
                      <a:r>
                        <a:rPr lang="en-US" sz="2419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± 0.</a:t>
                      </a:r>
                      <a:r>
                        <a:rPr lang="tr-TR" sz="2419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30</a:t>
                      </a:r>
                      <a:r>
                        <a:rPr lang="tr-TR" sz="2419" baseline="30000" dirty="0">
                          <a:solidFill>
                            <a:srgbClr val="00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c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9740">
                <a:tc>
                  <a:txBody>
                    <a:bodyPr/>
                    <a:lstStyle/>
                    <a:p>
                      <a:pPr algn="ctr">
                        <a:lnSpc>
                          <a:spcPts val="3666"/>
                        </a:lnSpc>
                        <a:defRPr/>
                      </a:pPr>
                      <a:r>
                        <a:rPr lang="tr-TR" sz="2400" b="1" dirty="0">
                          <a:solidFill>
                            <a:srgbClr val="000000"/>
                          </a:solidFill>
                          <a:latin typeface="Merriweather Bold"/>
                          <a:ea typeface="Merriweather Bold"/>
                          <a:cs typeface="Merriweather Bold"/>
                          <a:sym typeface="Merriweather Bold"/>
                        </a:rPr>
                        <a:t>BP</a:t>
                      </a:r>
                      <a:endParaRPr lang="en-US" sz="24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38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419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87.63 </a:t>
                      </a:r>
                      <a:r>
                        <a:rPr kumimoji="0" lang="en-US" sz="2419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± 0.</a:t>
                      </a:r>
                      <a:r>
                        <a:rPr kumimoji="0" lang="tr-TR" sz="2419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42</a:t>
                      </a:r>
                      <a:r>
                        <a:rPr kumimoji="0" lang="tr-TR" sz="2419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38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419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1.27 </a:t>
                      </a:r>
                      <a:r>
                        <a:rPr kumimoji="0" lang="en-US" sz="2419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± 0.</a:t>
                      </a:r>
                      <a:r>
                        <a:rPr kumimoji="0" lang="tr-TR" sz="2419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12</a:t>
                      </a:r>
                      <a:r>
                        <a:rPr kumimoji="0" lang="tr-TR" sz="2419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c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38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419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5.50</a:t>
                      </a:r>
                      <a:r>
                        <a:rPr kumimoji="0" lang="en-US" sz="2419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± 0.</a:t>
                      </a:r>
                      <a:r>
                        <a:rPr kumimoji="0" lang="tr-TR" sz="2419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72</a:t>
                      </a:r>
                      <a:r>
                        <a:rPr kumimoji="0" lang="tr-TR" sz="2419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d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9740">
                <a:tc>
                  <a:txBody>
                    <a:bodyPr/>
                    <a:lstStyle/>
                    <a:p>
                      <a:pPr algn="ctr">
                        <a:lnSpc>
                          <a:spcPts val="3666"/>
                        </a:lnSpc>
                        <a:defRPr/>
                      </a:pPr>
                      <a:r>
                        <a:rPr lang="tr-TR" sz="2400" b="1" dirty="0">
                          <a:solidFill>
                            <a:srgbClr val="000000"/>
                          </a:solidFill>
                          <a:latin typeface="Merriweather Bold"/>
                          <a:ea typeface="Merriweather Bold"/>
                          <a:cs typeface="Merriweather Bold"/>
                          <a:sym typeface="Merriweather Bold"/>
                        </a:rPr>
                        <a:t>B-PCP</a:t>
                      </a:r>
                      <a:endParaRPr lang="en-US" sz="24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38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419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81.87 </a:t>
                      </a:r>
                      <a:r>
                        <a:rPr kumimoji="0" lang="en-US" sz="2419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± 0.</a:t>
                      </a:r>
                      <a:r>
                        <a:rPr kumimoji="0" lang="tr-TR" sz="2419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45</a:t>
                      </a:r>
                      <a:r>
                        <a:rPr kumimoji="0" lang="tr-TR" sz="2419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c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38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419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2.93 </a:t>
                      </a:r>
                      <a:r>
                        <a:rPr kumimoji="0" lang="en-US" sz="2419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± 0.</a:t>
                      </a:r>
                      <a:r>
                        <a:rPr kumimoji="0" lang="tr-TR" sz="2419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15</a:t>
                      </a:r>
                      <a:r>
                        <a:rPr kumimoji="0" lang="tr-TR" sz="2419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b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38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419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20.33</a:t>
                      </a:r>
                      <a:r>
                        <a:rPr kumimoji="0" lang="en-US" sz="2419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± 0.</a:t>
                      </a:r>
                      <a:r>
                        <a:rPr kumimoji="0" lang="tr-TR" sz="2419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21</a:t>
                      </a:r>
                      <a:r>
                        <a:rPr kumimoji="0" lang="tr-TR" sz="2419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33034">
                <a:tc>
                  <a:txBody>
                    <a:bodyPr/>
                    <a:lstStyle/>
                    <a:p>
                      <a:pPr algn="ctr">
                        <a:lnSpc>
                          <a:spcPts val="3666"/>
                        </a:lnSpc>
                        <a:defRPr/>
                      </a:pPr>
                      <a:r>
                        <a:rPr lang="tr-TR" sz="2400" b="1" dirty="0">
                          <a:solidFill>
                            <a:srgbClr val="000000"/>
                          </a:solidFill>
                          <a:latin typeface="Merriweather Bold"/>
                          <a:ea typeface="Merriweather Bold"/>
                          <a:cs typeface="Merriweather Bold"/>
                          <a:sym typeface="Merriweather Bold"/>
                        </a:rPr>
                        <a:t>CFP</a:t>
                      </a:r>
                      <a:endParaRPr lang="en-US" sz="24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38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419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85.60 </a:t>
                      </a:r>
                      <a:r>
                        <a:rPr kumimoji="0" lang="en-US" sz="2419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± 0.</a:t>
                      </a:r>
                      <a:r>
                        <a:rPr kumimoji="0" lang="tr-TR" sz="2419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10</a:t>
                      </a:r>
                      <a:r>
                        <a:rPr kumimoji="0" lang="tr-TR" sz="2419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b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38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419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1.23 </a:t>
                      </a:r>
                      <a:r>
                        <a:rPr kumimoji="0" lang="en-US" sz="2419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± 0.</a:t>
                      </a:r>
                      <a:r>
                        <a:rPr kumimoji="0" lang="tr-TR" sz="2419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06</a:t>
                      </a:r>
                      <a:r>
                        <a:rPr kumimoji="0" lang="tr-TR" sz="2419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c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38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419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15.33</a:t>
                      </a:r>
                      <a:r>
                        <a:rPr kumimoji="0" lang="en-US" sz="2419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± 0.</a:t>
                      </a:r>
                      <a:r>
                        <a:rPr kumimoji="0" lang="tr-TR" sz="2419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23</a:t>
                      </a:r>
                      <a:r>
                        <a:rPr kumimoji="0" lang="tr-TR" sz="2419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b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D99FFEE-C6E0-7ED4-FA43-96502E3AF457}"/>
              </a:ext>
            </a:extLst>
          </p:cNvPr>
          <p:cNvSpPr txBox="1"/>
          <p:nvPr/>
        </p:nvSpPr>
        <p:spPr>
          <a:xfrm>
            <a:off x="11049000" y="2019300"/>
            <a:ext cx="7086600" cy="611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BP had the </a:t>
            </a:r>
            <a:r>
              <a:rPr lang="en-GB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highest L* value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indicating effective bleaching that resulted in the lightest appearance among samples.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Its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color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profile was closest to CFP, showing that bleaching helped approach commercial whiteness.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 and PCP had lower L* and higher a* values, </a:t>
            </a:r>
            <a:r>
              <a:rPr lang="en-GB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reflecting pigment retention and darker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reddish tones.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B-PCP showed increased yellowness (b*), likely due to Maillard-type browning during combined treatments.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02DE8A7-B670-0DA0-F22A-D9A8E2AF6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82144" y="9100261"/>
            <a:ext cx="19436490" cy="1186739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A0C98CC-BF52-7601-8D4B-4EC66ED5F8A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89" y="9323982"/>
            <a:ext cx="2829419" cy="72861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99E4682-07E3-D370-E004-2250111EA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9323983"/>
            <a:ext cx="2207918" cy="72861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BD5C4BE-4359-54C5-BAF0-0AE629B51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6282" y="9233064"/>
            <a:ext cx="1338249" cy="9104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E3F034-2BE9-09BB-1D11-42EADE03A55B}"/>
              </a:ext>
            </a:extLst>
          </p:cNvPr>
          <p:cNvSpPr txBox="1"/>
          <p:nvPr/>
        </p:nvSpPr>
        <p:spPr>
          <a:xfrm>
            <a:off x="2237899" y="9367706"/>
            <a:ext cx="30199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PRIMA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supported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Horizon 2020,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Union’s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Framework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endParaRPr lang="en-US" sz="10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EB586B-BF34-9871-7746-D869DFB8B7DA}"/>
              </a:ext>
            </a:extLst>
          </p:cNvPr>
          <p:cNvSpPr/>
          <p:nvPr/>
        </p:nvSpPr>
        <p:spPr>
          <a:xfrm>
            <a:off x="457200" y="5556961"/>
            <a:ext cx="10591800" cy="106870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5F9984-5776-F5B3-7CAA-63F6F60EEC81}"/>
              </a:ext>
            </a:extLst>
          </p:cNvPr>
          <p:cNvSpPr/>
          <p:nvPr/>
        </p:nvSpPr>
        <p:spPr>
          <a:xfrm>
            <a:off x="457200" y="7269594"/>
            <a:ext cx="10591800" cy="118673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EF1499A-C66B-02A3-4E56-E541A7AE1D52}"/>
              </a:ext>
            </a:extLst>
          </p:cNvPr>
          <p:cNvSpPr txBox="1"/>
          <p:nvPr/>
        </p:nvSpPr>
        <p:spPr>
          <a:xfrm>
            <a:off x="916282" y="6140092"/>
            <a:ext cx="16809526" cy="2195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Bleaching significantly improved the visual brightness of the protein powders. The 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leached sample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(BP)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appeared </a:t>
            </a:r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closest to commercial whiteness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while 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ontrol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(CP)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PCP samples retained a </a:t>
            </a:r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visibly darker, brownish </a:t>
            </a:r>
            <a:r>
              <a:rPr lang="en-GB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color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due to remaining pigments. The B-PCP sample showed a slight greenish tone, possibly from pigment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 interaction.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DFA8B9B-5A7B-7746-6511-09C673EF3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82144" y="9100261"/>
            <a:ext cx="19436490" cy="1186739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36453D9C-0BD6-497D-B049-E3BD17887A0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89" y="9323982"/>
            <a:ext cx="2829419" cy="728613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32913108-BB93-BE48-784A-226B714FFC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9323983"/>
            <a:ext cx="2207918" cy="72861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16E31E4-BB42-F098-81D6-AD08A5ED02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6282" y="9233064"/>
            <a:ext cx="1338249" cy="9104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89A2356-F5B6-BA44-C5AC-DB1642059DCC}"/>
              </a:ext>
            </a:extLst>
          </p:cNvPr>
          <p:cNvSpPr txBox="1"/>
          <p:nvPr/>
        </p:nvSpPr>
        <p:spPr>
          <a:xfrm>
            <a:off x="2237899" y="9367706"/>
            <a:ext cx="30199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PRIMA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supported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Horizon 2020,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Union’s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Framework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endParaRPr lang="en-US" sz="1050" dirty="0"/>
          </a:p>
        </p:txBody>
      </p:sp>
      <p:sp>
        <p:nvSpPr>
          <p:cNvPr id="21" name="AutoShape 4">
            <a:extLst>
              <a:ext uri="{FF2B5EF4-FFF2-40B4-BE49-F238E27FC236}">
                <a16:creationId xmlns:a16="http://schemas.microsoft.com/office/drawing/2014/main" id="{67CADBFC-5ED7-17E0-A4DB-5B418CB8E1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737E0A7-DB24-6260-F86B-8EBF00ABB464}"/>
              </a:ext>
            </a:extLst>
          </p:cNvPr>
          <p:cNvGrpSpPr/>
          <p:nvPr/>
        </p:nvGrpSpPr>
        <p:grpSpPr>
          <a:xfrm>
            <a:off x="152400" y="2622908"/>
            <a:ext cx="16663774" cy="3181163"/>
            <a:chOff x="152400" y="2622908"/>
            <a:chExt cx="16663774" cy="318116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C41499F-B7F9-B933-F669-9A87114F8F31}"/>
                </a:ext>
              </a:extLst>
            </p:cNvPr>
            <p:cNvGrpSpPr/>
            <p:nvPr/>
          </p:nvGrpSpPr>
          <p:grpSpPr>
            <a:xfrm>
              <a:off x="152400" y="2622908"/>
              <a:ext cx="13722057" cy="3181163"/>
              <a:chOff x="-381000" y="2476500"/>
              <a:chExt cx="15217942" cy="3759306"/>
            </a:xfrm>
          </p:grpSpPr>
          <p:grpSp>
            <p:nvGrpSpPr>
              <p:cNvPr id="4" name="Group 4"/>
              <p:cNvGrpSpPr/>
              <p:nvPr/>
            </p:nvGrpSpPr>
            <p:grpSpPr>
              <a:xfrm>
                <a:off x="-381000" y="2476500"/>
                <a:ext cx="9935355" cy="3304570"/>
                <a:chOff x="614077" y="74671"/>
                <a:chExt cx="13247140" cy="4406092"/>
              </a:xfrm>
            </p:grpSpPr>
            <p:sp>
              <p:nvSpPr>
                <p:cNvPr id="5" name="Freeform 5"/>
                <p:cNvSpPr/>
                <p:nvPr/>
              </p:nvSpPr>
              <p:spPr>
                <a:xfrm rot="16200000">
                  <a:off x="1316254" y="-627506"/>
                  <a:ext cx="4138689" cy="5543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0537" h="6156837">
                      <a:moveTo>
                        <a:pt x="0" y="0"/>
                      </a:moveTo>
                      <a:lnTo>
                        <a:pt x="4450537" y="0"/>
                      </a:lnTo>
                      <a:lnTo>
                        <a:pt x="4450537" y="6156837"/>
                      </a:lnTo>
                      <a:lnTo>
                        <a:pt x="0" y="61568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l="-80516" r="-94547" b="-165110"/>
                  </a:stretch>
                </a:blipFill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6" name="TextBox 6"/>
                <p:cNvSpPr txBox="1"/>
                <p:nvPr/>
              </p:nvSpPr>
              <p:spPr>
                <a:xfrm>
                  <a:off x="2686976" y="3691381"/>
                  <a:ext cx="2856066" cy="77851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2431"/>
                    </a:lnSpc>
                  </a:pPr>
                  <a:r>
                    <a:rPr lang="en-US" sz="1736" dirty="0">
                      <a:solidFill>
                        <a:srgbClr val="000000"/>
                      </a:solidFill>
                      <a:latin typeface="Merriweather"/>
                      <a:ea typeface="Merriweather"/>
                      <a:cs typeface="Merriweather"/>
                      <a:sym typeface="Merriweather"/>
                    </a:rPr>
                    <a:t>Milled Faba Bean Powder</a:t>
                  </a:r>
                </a:p>
              </p:txBody>
            </p:sp>
            <p:sp>
              <p:nvSpPr>
                <p:cNvPr id="7" name="TextBox 7"/>
                <p:cNvSpPr txBox="1"/>
                <p:nvPr/>
              </p:nvSpPr>
              <p:spPr>
                <a:xfrm>
                  <a:off x="6266883" y="3711125"/>
                  <a:ext cx="3600957" cy="76123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2296"/>
                    </a:lnSpc>
                  </a:pPr>
                  <a:r>
                    <a:rPr lang="tr-TR" sz="1640" dirty="0" err="1">
                      <a:solidFill>
                        <a:srgbClr val="000000"/>
                      </a:solidFill>
                      <a:latin typeface="Merriweather"/>
                      <a:ea typeface="Merriweather"/>
                      <a:cs typeface="Merriweather"/>
                      <a:sym typeface="Merriweather"/>
                    </a:rPr>
                    <a:t>Faba</a:t>
                  </a:r>
                  <a:r>
                    <a:rPr lang="tr-TR" sz="1640" dirty="0">
                      <a:solidFill>
                        <a:srgbClr val="000000"/>
                      </a:solidFill>
                      <a:latin typeface="Merriweather"/>
                      <a:ea typeface="Merriweather"/>
                      <a:cs typeface="Merriweather"/>
                      <a:sym typeface="Merriweather"/>
                    </a:rPr>
                    <a:t> </a:t>
                  </a:r>
                  <a:r>
                    <a:rPr lang="tr-TR" sz="1640" dirty="0" err="1">
                      <a:solidFill>
                        <a:srgbClr val="000000"/>
                      </a:solidFill>
                      <a:latin typeface="Merriweather"/>
                      <a:ea typeface="Merriweather"/>
                      <a:cs typeface="Merriweather"/>
                      <a:sym typeface="Merriweather"/>
                    </a:rPr>
                    <a:t>Bean</a:t>
                  </a:r>
                  <a:r>
                    <a:rPr lang="tr-TR" sz="1640" dirty="0">
                      <a:solidFill>
                        <a:srgbClr val="000000"/>
                      </a:solidFill>
                      <a:latin typeface="Merriweather"/>
                      <a:ea typeface="Merriweather"/>
                      <a:cs typeface="Merriweather"/>
                      <a:sym typeface="Merriweather"/>
                    </a:rPr>
                    <a:t> Protein (Control)</a:t>
                  </a:r>
                  <a:endParaRPr lang="en-US" sz="1640" dirty="0">
                    <a:solidFill>
                      <a:srgbClr val="000000"/>
                    </a:solidFill>
                    <a:latin typeface="Merriweather"/>
                    <a:ea typeface="Merriweather"/>
                    <a:cs typeface="Merriweather"/>
                    <a:sym typeface="Merriweather"/>
                  </a:endParaRPr>
                </a:p>
              </p:txBody>
            </p:sp>
            <p:sp>
              <p:nvSpPr>
                <p:cNvPr id="8" name="Freeform 8"/>
                <p:cNvSpPr/>
                <p:nvPr/>
              </p:nvSpPr>
              <p:spPr>
                <a:xfrm rot="16200000">
                  <a:off x="6491423" y="-80175"/>
                  <a:ext cx="3151880" cy="41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1880" h="4152526">
                      <a:moveTo>
                        <a:pt x="0" y="0"/>
                      </a:moveTo>
                      <a:lnTo>
                        <a:pt x="3151881" y="0"/>
                      </a:lnTo>
                      <a:lnTo>
                        <a:pt x="3151881" y="4152526"/>
                      </a:lnTo>
                      <a:lnTo>
                        <a:pt x="0" y="415252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l="-124769" t="-132803" r="-130161" b="-126399"/>
                  </a:stretch>
                </a:blipFill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" name="Freeform 9"/>
                <p:cNvSpPr/>
                <p:nvPr/>
              </p:nvSpPr>
              <p:spPr>
                <a:xfrm rot="16200000">
                  <a:off x="10120445" y="-21454"/>
                  <a:ext cx="3329017" cy="415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1880" h="4152526">
                      <a:moveTo>
                        <a:pt x="0" y="0"/>
                      </a:moveTo>
                      <a:lnTo>
                        <a:pt x="3151881" y="0"/>
                      </a:lnTo>
                      <a:lnTo>
                        <a:pt x="3151881" y="4152525"/>
                      </a:lnTo>
                      <a:lnTo>
                        <a:pt x="0" y="41525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9"/>
                  <a:stretch>
                    <a:fillRect l="-119794" t="-224942" r="-135136" b="-34260"/>
                  </a:stretch>
                </a:blipFill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" name="TextBox 10"/>
                <p:cNvSpPr txBox="1"/>
                <p:nvPr/>
              </p:nvSpPr>
              <p:spPr>
                <a:xfrm>
                  <a:off x="10302862" y="3719529"/>
                  <a:ext cx="2967015" cy="76123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2296"/>
                    </a:lnSpc>
                  </a:pPr>
                  <a:r>
                    <a:rPr lang="tr-TR" sz="1640" dirty="0" err="1">
                      <a:solidFill>
                        <a:srgbClr val="000000"/>
                      </a:solidFill>
                      <a:latin typeface="Merriweather"/>
                      <a:ea typeface="Merriweather"/>
                      <a:cs typeface="Merriweather"/>
                      <a:sym typeface="Merriweather"/>
                    </a:rPr>
                    <a:t>Pressure</a:t>
                  </a:r>
                  <a:r>
                    <a:rPr lang="tr-TR" sz="1640" dirty="0">
                      <a:solidFill>
                        <a:srgbClr val="000000"/>
                      </a:solidFill>
                      <a:latin typeface="Merriweather"/>
                      <a:ea typeface="Merriweather"/>
                      <a:cs typeface="Merriweather"/>
                      <a:sym typeface="Merriweather"/>
                    </a:rPr>
                    <a:t> </a:t>
                  </a:r>
                  <a:r>
                    <a:rPr lang="tr-TR" sz="1640" dirty="0" err="1">
                      <a:solidFill>
                        <a:srgbClr val="000000"/>
                      </a:solidFill>
                      <a:latin typeface="Merriweather"/>
                      <a:ea typeface="Merriweather"/>
                      <a:cs typeface="Merriweather"/>
                      <a:sym typeface="Merriweather"/>
                    </a:rPr>
                    <a:t>Cooked</a:t>
                  </a:r>
                  <a:r>
                    <a:rPr lang="tr-TR" sz="1640" dirty="0">
                      <a:solidFill>
                        <a:srgbClr val="000000"/>
                      </a:solidFill>
                      <a:latin typeface="Merriweather"/>
                      <a:ea typeface="Merriweather"/>
                      <a:cs typeface="Merriweather"/>
                      <a:sym typeface="Merriweather"/>
                    </a:rPr>
                    <a:t> </a:t>
                  </a:r>
                  <a:r>
                    <a:rPr lang="tr-TR" sz="1640" dirty="0" err="1">
                      <a:solidFill>
                        <a:srgbClr val="000000"/>
                      </a:solidFill>
                      <a:latin typeface="Merriweather"/>
                      <a:ea typeface="Merriweather"/>
                      <a:cs typeface="Merriweather"/>
                      <a:sym typeface="Merriweather"/>
                    </a:rPr>
                    <a:t>Faba</a:t>
                  </a:r>
                  <a:r>
                    <a:rPr lang="tr-TR" sz="1640" dirty="0">
                      <a:solidFill>
                        <a:srgbClr val="000000"/>
                      </a:solidFill>
                      <a:latin typeface="Merriweather"/>
                      <a:ea typeface="Merriweather"/>
                      <a:cs typeface="Merriweather"/>
                      <a:sym typeface="Merriweather"/>
                    </a:rPr>
                    <a:t> </a:t>
                  </a:r>
                  <a:r>
                    <a:rPr lang="tr-TR" sz="1640" dirty="0" err="1">
                      <a:solidFill>
                        <a:srgbClr val="000000"/>
                      </a:solidFill>
                      <a:latin typeface="Merriweather"/>
                      <a:ea typeface="Merriweather"/>
                      <a:cs typeface="Merriweather"/>
                      <a:sym typeface="Merriweather"/>
                    </a:rPr>
                    <a:t>Bean</a:t>
                  </a:r>
                  <a:r>
                    <a:rPr lang="tr-TR" sz="1640" dirty="0">
                      <a:solidFill>
                        <a:srgbClr val="000000"/>
                      </a:solidFill>
                      <a:latin typeface="Merriweather"/>
                      <a:ea typeface="Merriweather"/>
                      <a:cs typeface="Merriweather"/>
                      <a:sym typeface="Merriweather"/>
                    </a:rPr>
                    <a:t> Protein</a:t>
                  </a:r>
                  <a:endParaRPr lang="en-US" sz="1640" dirty="0">
                    <a:solidFill>
                      <a:srgbClr val="000000"/>
                    </a:solidFill>
                    <a:latin typeface="Merriweather"/>
                    <a:ea typeface="Merriweather"/>
                    <a:cs typeface="Merriweather"/>
                    <a:sym typeface="Merriweather"/>
                  </a:endParaRPr>
                </a:p>
              </p:txBody>
            </p:sp>
          </p:grpSp>
          <p:sp>
            <p:nvSpPr>
              <p:cNvPr id="2" name="Freeform 8">
                <a:extLst>
                  <a:ext uri="{FF2B5EF4-FFF2-40B4-BE49-F238E27FC236}">
                    <a16:creationId xmlns:a16="http://schemas.microsoft.com/office/drawing/2014/main" id="{56E9A947-F5D3-193D-C03F-2EA8611C826F}"/>
                  </a:ext>
                </a:extLst>
              </p:cNvPr>
              <p:cNvSpPr/>
              <p:nvPr/>
            </p:nvSpPr>
            <p:spPr>
              <a:xfrm>
                <a:off x="9502374" y="2672736"/>
                <a:ext cx="2811293" cy="2577735"/>
              </a:xfrm>
              <a:custGeom>
                <a:avLst/>
                <a:gdLst/>
                <a:ahLst/>
                <a:cxnLst/>
                <a:rect l="l" t="t" r="r" b="b"/>
                <a:pathLst>
                  <a:path w="2444241" h="2071616">
                    <a:moveTo>
                      <a:pt x="0" y="0"/>
                    </a:moveTo>
                    <a:lnTo>
                      <a:pt x="2444241" y="0"/>
                    </a:lnTo>
                    <a:lnTo>
                      <a:pt x="2444241" y="2071616"/>
                    </a:lnTo>
                    <a:lnTo>
                      <a:pt x="0" y="207161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saturation sat="0"/>
                          </a14:imgEffect>
                        </a14:imgLayer>
                      </a14:imgProps>
                    </a:ext>
                  </a:extLst>
                </a:blip>
                <a:stretch>
                  <a:fillRect t="-26052" b="-31263"/>
                </a:stretch>
              </a:blipFill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3" name="TextBox 10">
                <a:extLst>
                  <a:ext uri="{FF2B5EF4-FFF2-40B4-BE49-F238E27FC236}">
                    <a16:creationId xmlns:a16="http://schemas.microsoft.com/office/drawing/2014/main" id="{0518A3EC-6141-8A7D-C13F-4A4C47B4EF63}"/>
                  </a:ext>
                </a:extLst>
              </p:cNvPr>
              <p:cNvSpPr txBox="1"/>
              <p:nvPr/>
            </p:nvSpPr>
            <p:spPr>
              <a:xfrm>
                <a:off x="9846117" y="5185407"/>
                <a:ext cx="2000945" cy="57092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2296"/>
                  </a:lnSpc>
                </a:pPr>
                <a:r>
                  <a:rPr lang="tr-TR" sz="1640" dirty="0" err="1">
                    <a:solidFill>
                      <a:srgbClr val="000000"/>
                    </a:solidFill>
                    <a:latin typeface="Merriweather"/>
                    <a:ea typeface="Merriweather"/>
                    <a:cs typeface="Merriweather"/>
                    <a:sym typeface="Merriweather"/>
                  </a:rPr>
                  <a:t>Bleached</a:t>
                </a:r>
                <a:r>
                  <a:rPr lang="tr-TR" sz="1640" dirty="0">
                    <a:solidFill>
                      <a:srgbClr val="000000"/>
                    </a:solidFill>
                    <a:latin typeface="Merriweather"/>
                    <a:ea typeface="Merriweather"/>
                    <a:cs typeface="Merriweather"/>
                    <a:sym typeface="Merriweather"/>
                  </a:rPr>
                  <a:t> </a:t>
                </a:r>
                <a:r>
                  <a:rPr lang="tr-TR" sz="1640" dirty="0" err="1">
                    <a:solidFill>
                      <a:srgbClr val="000000"/>
                    </a:solidFill>
                    <a:latin typeface="Merriweather"/>
                    <a:ea typeface="Merriweather"/>
                    <a:cs typeface="Merriweather"/>
                    <a:sym typeface="Merriweather"/>
                  </a:rPr>
                  <a:t>Faba</a:t>
                </a:r>
                <a:r>
                  <a:rPr lang="tr-TR" sz="1640" dirty="0">
                    <a:solidFill>
                      <a:srgbClr val="000000"/>
                    </a:solidFill>
                    <a:latin typeface="Merriweather"/>
                    <a:ea typeface="Merriweather"/>
                    <a:cs typeface="Merriweather"/>
                    <a:sym typeface="Merriweather"/>
                  </a:rPr>
                  <a:t> </a:t>
                </a:r>
                <a:r>
                  <a:rPr lang="tr-TR" sz="1640" dirty="0" err="1">
                    <a:solidFill>
                      <a:srgbClr val="000000"/>
                    </a:solidFill>
                    <a:latin typeface="Merriweather"/>
                    <a:ea typeface="Merriweather"/>
                    <a:cs typeface="Merriweather"/>
                    <a:sym typeface="Merriweather"/>
                  </a:rPr>
                  <a:t>Bean</a:t>
                </a:r>
                <a:r>
                  <a:rPr lang="tr-TR" sz="1640" dirty="0">
                    <a:solidFill>
                      <a:srgbClr val="000000"/>
                    </a:solidFill>
                    <a:latin typeface="Merriweather"/>
                    <a:ea typeface="Merriweather"/>
                    <a:cs typeface="Merriweather"/>
                    <a:sym typeface="Merriweather"/>
                  </a:rPr>
                  <a:t> Protein</a:t>
                </a:r>
                <a:endParaRPr lang="en-US" sz="1640" dirty="0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B543413A-764C-0007-FDF7-BD59B35538CA}"/>
                  </a:ext>
                </a:extLst>
              </p:cNvPr>
              <p:cNvSpPr/>
              <p:nvPr/>
            </p:nvSpPr>
            <p:spPr>
              <a:xfrm rot="3950979">
                <a:off x="12130364" y="2752726"/>
                <a:ext cx="2811293" cy="2329808"/>
              </a:xfrm>
              <a:custGeom>
                <a:avLst/>
                <a:gdLst/>
                <a:ahLst/>
                <a:cxnLst/>
                <a:rect l="l" t="t" r="r" b="b"/>
                <a:pathLst>
                  <a:path w="2444241" h="2071616">
                    <a:moveTo>
                      <a:pt x="0" y="0"/>
                    </a:moveTo>
                    <a:lnTo>
                      <a:pt x="2444241" y="0"/>
                    </a:lnTo>
                    <a:lnTo>
                      <a:pt x="2444241" y="2071616"/>
                    </a:lnTo>
                    <a:lnTo>
                      <a:pt x="0" y="207161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saturation sat="200000"/>
                          </a14:imgEffect>
                        </a14:imgLayer>
                      </a14:imgProps>
                    </a:ext>
                  </a:extLst>
                </a:blip>
                <a:stretch>
                  <a:fillRect t="-26052" b="-31263"/>
                </a:stretch>
              </a:blipFill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3" name="TextBox 10">
                <a:extLst>
                  <a:ext uri="{FF2B5EF4-FFF2-40B4-BE49-F238E27FC236}">
                    <a16:creationId xmlns:a16="http://schemas.microsoft.com/office/drawing/2014/main" id="{ACEFA286-7706-30A1-7789-9A5D68A3C19D}"/>
                  </a:ext>
                </a:extLst>
              </p:cNvPr>
              <p:cNvSpPr txBox="1"/>
              <p:nvPr/>
            </p:nvSpPr>
            <p:spPr>
              <a:xfrm>
                <a:off x="12428727" y="5212564"/>
                <a:ext cx="2408215" cy="102324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2296"/>
                  </a:lnSpc>
                </a:pPr>
                <a:r>
                  <a:rPr lang="tr-TR" sz="1640" dirty="0" err="1">
                    <a:solidFill>
                      <a:srgbClr val="000000"/>
                    </a:solidFill>
                    <a:latin typeface="Merriweather"/>
                    <a:ea typeface="Merriweather"/>
                    <a:cs typeface="Merriweather"/>
                    <a:sym typeface="Merriweather"/>
                  </a:rPr>
                  <a:t>Bleached</a:t>
                </a:r>
                <a:r>
                  <a:rPr lang="tr-TR" sz="1640" dirty="0">
                    <a:solidFill>
                      <a:srgbClr val="000000"/>
                    </a:solidFill>
                    <a:latin typeface="Merriweather"/>
                    <a:ea typeface="Merriweather"/>
                    <a:cs typeface="Merriweather"/>
                    <a:sym typeface="Merriweather"/>
                  </a:rPr>
                  <a:t> &amp; </a:t>
                </a:r>
                <a:r>
                  <a:rPr lang="tr-TR" sz="1640" dirty="0" err="1">
                    <a:solidFill>
                      <a:srgbClr val="000000"/>
                    </a:solidFill>
                    <a:latin typeface="Merriweather"/>
                    <a:ea typeface="Merriweather"/>
                    <a:cs typeface="Merriweather"/>
                    <a:sym typeface="Merriweather"/>
                  </a:rPr>
                  <a:t>Pressure</a:t>
                </a:r>
                <a:r>
                  <a:rPr lang="tr-TR" sz="1640" dirty="0">
                    <a:solidFill>
                      <a:srgbClr val="000000"/>
                    </a:solidFill>
                    <a:latin typeface="Merriweather"/>
                    <a:ea typeface="Merriweather"/>
                    <a:cs typeface="Merriweather"/>
                    <a:sym typeface="Merriweather"/>
                  </a:rPr>
                  <a:t> </a:t>
                </a:r>
                <a:r>
                  <a:rPr lang="tr-TR" sz="1640" dirty="0" err="1">
                    <a:solidFill>
                      <a:srgbClr val="000000"/>
                    </a:solidFill>
                    <a:latin typeface="Merriweather"/>
                    <a:ea typeface="Merriweather"/>
                    <a:cs typeface="Merriweather"/>
                    <a:sym typeface="Merriweather"/>
                  </a:rPr>
                  <a:t>Cooked</a:t>
                </a:r>
                <a:r>
                  <a:rPr lang="tr-TR" sz="1640" dirty="0">
                    <a:solidFill>
                      <a:srgbClr val="000000"/>
                    </a:solidFill>
                    <a:latin typeface="Merriweather"/>
                    <a:ea typeface="Merriweather"/>
                    <a:cs typeface="Merriweather"/>
                    <a:sym typeface="Merriweather"/>
                  </a:rPr>
                  <a:t> </a:t>
                </a:r>
                <a:r>
                  <a:rPr lang="tr-TR" sz="1640" dirty="0" err="1">
                    <a:solidFill>
                      <a:srgbClr val="000000"/>
                    </a:solidFill>
                    <a:latin typeface="Merriweather"/>
                    <a:ea typeface="Merriweather"/>
                    <a:cs typeface="Merriweather"/>
                    <a:sym typeface="Merriweather"/>
                  </a:rPr>
                  <a:t>Faba</a:t>
                </a:r>
                <a:r>
                  <a:rPr lang="tr-TR" sz="1640" dirty="0">
                    <a:solidFill>
                      <a:srgbClr val="000000"/>
                    </a:solidFill>
                    <a:latin typeface="Merriweather"/>
                    <a:ea typeface="Merriweather"/>
                    <a:cs typeface="Merriweather"/>
                    <a:sym typeface="Merriweather"/>
                  </a:rPr>
                  <a:t> </a:t>
                </a:r>
                <a:r>
                  <a:rPr lang="tr-TR" sz="1640" dirty="0" err="1">
                    <a:solidFill>
                      <a:srgbClr val="000000"/>
                    </a:solidFill>
                    <a:latin typeface="Merriweather"/>
                    <a:ea typeface="Merriweather"/>
                    <a:cs typeface="Merriweather"/>
                    <a:sym typeface="Merriweather"/>
                  </a:rPr>
                  <a:t>Bean</a:t>
                </a:r>
                <a:r>
                  <a:rPr lang="tr-TR" sz="1640" dirty="0">
                    <a:solidFill>
                      <a:srgbClr val="000000"/>
                    </a:solidFill>
                    <a:latin typeface="Merriweather"/>
                    <a:ea typeface="Merriweather"/>
                    <a:cs typeface="Merriweather"/>
                    <a:sym typeface="Merriweather"/>
                  </a:rPr>
                  <a:t> Protein</a:t>
                </a:r>
                <a:endParaRPr lang="en-US" sz="1640" dirty="0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endParaRPr>
              </a:p>
            </p:txBody>
          </p:sp>
        </p:grpSp>
        <p:pic>
          <p:nvPicPr>
            <p:cNvPr id="23" name="Picture 22" descr="A white circle on a black background&#10;&#10;AI-generated content may be incorrect.">
              <a:extLst>
                <a:ext uri="{FF2B5EF4-FFF2-40B4-BE49-F238E27FC236}">
                  <a16:creationId xmlns:a16="http://schemas.microsoft.com/office/drawing/2014/main" id="{A0390C2C-BC2D-14DC-59A1-3EFD079B5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27" b="39192"/>
            <a:stretch>
              <a:fillRect/>
            </a:stretch>
          </p:blipFill>
          <p:spPr>
            <a:xfrm>
              <a:off x="13641552" y="2657168"/>
              <a:ext cx="3174622" cy="2381084"/>
            </a:xfrm>
            <a:prstGeom prst="rect">
              <a:avLst/>
            </a:prstGeom>
          </p:spPr>
        </p:pic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16ACC8E1-5E94-647A-BD03-1EE834A3F693}"/>
                </a:ext>
              </a:extLst>
            </p:cNvPr>
            <p:cNvSpPr txBox="1"/>
            <p:nvPr/>
          </p:nvSpPr>
          <p:spPr>
            <a:xfrm>
              <a:off x="14470876" y="5072058"/>
              <a:ext cx="1804257" cy="5709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96"/>
                </a:lnSpc>
              </a:pPr>
              <a:r>
                <a:rPr lang="tr-TR" sz="1640" dirty="0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Commercial </a:t>
              </a:r>
              <a:r>
                <a:rPr lang="tr-TR" sz="1640" dirty="0" err="1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Faba</a:t>
              </a:r>
              <a:r>
                <a:rPr lang="tr-TR" sz="1640" dirty="0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 </a:t>
              </a:r>
              <a:r>
                <a:rPr lang="tr-TR" sz="1640" dirty="0" err="1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Bean</a:t>
              </a:r>
              <a:r>
                <a:rPr lang="tr-TR" sz="1640" dirty="0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 Protein</a:t>
              </a:r>
              <a:endParaRPr lang="en-US" sz="1640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E368FE5-B2AC-5D7F-0AAB-3CE6B8772F23}"/>
              </a:ext>
            </a:extLst>
          </p:cNvPr>
          <p:cNvCxnSpPr/>
          <p:nvPr/>
        </p:nvCxnSpPr>
        <p:spPr>
          <a:xfrm>
            <a:off x="10276345" y="1409700"/>
            <a:ext cx="0" cy="12132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F47DB03-3653-7379-FA07-BD5189266180}"/>
              </a:ext>
            </a:extLst>
          </p:cNvPr>
          <p:cNvCxnSpPr/>
          <p:nvPr/>
        </p:nvCxnSpPr>
        <p:spPr>
          <a:xfrm>
            <a:off x="15215750" y="1443960"/>
            <a:ext cx="0" cy="12132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39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71550"/>
            <a:ext cx="10942513" cy="497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b="1" i="1" u="sng">
                <a:solidFill>
                  <a:srgbClr val="789662"/>
                </a:solidFill>
                <a:latin typeface="Merriweather Bold Italics"/>
                <a:ea typeface="Merriweather Bold Italics"/>
                <a:cs typeface="Merriweather Bold Italics"/>
                <a:sym typeface="Merriweather Bold Italics"/>
              </a:rPr>
              <a:t>Foaming Properties: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15C43A-7519-0164-91C2-E4EFC2ADAE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45" t="3354" r="8209"/>
          <a:stretch>
            <a:fillRect/>
          </a:stretch>
        </p:blipFill>
        <p:spPr>
          <a:xfrm>
            <a:off x="1028700" y="1543050"/>
            <a:ext cx="8640017" cy="777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7EC8EC-6088-7FDF-BF39-5E5DCCB6D3C5}"/>
              </a:ext>
            </a:extLst>
          </p:cNvPr>
          <p:cNvSpPr txBox="1"/>
          <p:nvPr/>
        </p:nvSpPr>
        <p:spPr>
          <a:xfrm>
            <a:off x="9982200" y="1790700"/>
            <a:ext cx="7924800" cy="5889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CFP showed the </a:t>
            </a:r>
            <a:r>
              <a:rPr lang="en-GB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highest foam capacity (FC)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likely due to its purified and highly soluble protein structure.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BP had both </a:t>
            </a:r>
            <a:r>
              <a:rPr lang="en-GB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FC and the highest foam stability (FS),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indicating bleaching positively affected foam quality.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B-PCP had the lowest FS, likely due to gelation or aggregated proteins disrupting foam film formation.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 and PCP showed moderate foaming performance, while RF remained limited in both FC and FS due to lack of extraction.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CD6F5B-F292-8D33-8D5C-33F687042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82144" y="9100261"/>
            <a:ext cx="19436490" cy="1186739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E5C79D5-8D47-8FCC-9661-10F6CD372F3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89" y="9323982"/>
            <a:ext cx="2829419" cy="728613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838970D-78E4-47BC-7E36-F9AC7B6FFE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9323983"/>
            <a:ext cx="2207918" cy="72861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8DA3E51-421D-5969-B648-E71A53502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6282" y="9233064"/>
            <a:ext cx="1338249" cy="9104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D83CEE-99EC-A34D-06AC-20B0967DD4EF}"/>
              </a:ext>
            </a:extLst>
          </p:cNvPr>
          <p:cNvSpPr txBox="1"/>
          <p:nvPr/>
        </p:nvSpPr>
        <p:spPr>
          <a:xfrm>
            <a:off x="2237899" y="9367706"/>
            <a:ext cx="30199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PRIMA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supported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Horizon 2020,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Union’s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Framework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418674"/>
            <a:ext cx="8193519" cy="5410200"/>
          </a:xfrm>
          <a:custGeom>
            <a:avLst/>
            <a:gdLst/>
            <a:ahLst/>
            <a:cxnLst/>
            <a:rect l="l" t="t" r="r" b="b"/>
            <a:pathLst>
              <a:path w="10220747" h="8170092">
                <a:moveTo>
                  <a:pt x="0" y="0"/>
                </a:moveTo>
                <a:lnTo>
                  <a:pt x="10220747" y="0"/>
                </a:lnTo>
                <a:lnTo>
                  <a:pt x="10220747" y="8170092"/>
                </a:lnTo>
                <a:lnTo>
                  <a:pt x="0" y="81700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1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999203" y="759461"/>
            <a:ext cx="10942513" cy="497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b="1" i="1" u="sng" dirty="0">
                <a:solidFill>
                  <a:srgbClr val="789662"/>
                </a:solidFill>
                <a:latin typeface="Merriweather Bold Italics"/>
                <a:ea typeface="Merriweather Bold Italics"/>
                <a:cs typeface="Merriweather Bold Italics"/>
                <a:sym typeface="Merriweather Bold Italics"/>
              </a:rPr>
              <a:t>FTIR: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6B058BF9-0780-3D3E-5405-7AEFF9E075D0}"/>
              </a:ext>
            </a:extLst>
          </p:cNvPr>
          <p:cNvSpPr/>
          <p:nvPr/>
        </p:nvSpPr>
        <p:spPr>
          <a:xfrm>
            <a:off x="9910916" y="1418674"/>
            <a:ext cx="7591054" cy="5410200"/>
          </a:xfrm>
          <a:custGeom>
            <a:avLst/>
            <a:gdLst/>
            <a:ahLst/>
            <a:cxnLst/>
            <a:rect l="l" t="t" r="r" b="b"/>
            <a:pathLst>
              <a:path w="12743708" h="8936526">
                <a:moveTo>
                  <a:pt x="0" y="0"/>
                </a:moveTo>
                <a:lnTo>
                  <a:pt x="12743708" y="0"/>
                </a:lnTo>
                <a:lnTo>
                  <a:pt x="12743708" y="8936526"/>
                </a:lnTo>
                <a:lnTo>
                  <a:pt x="0" y="89365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AAA689E-9ACC-F332-F12F-3CAD9F0EE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082144" y="9100261"/>
            <a:ext cx="19436490" cy="1186739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1EEB3CD-65EC-93EA-7AD1-3EC3FFE918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89" y="9323982"/>
            <a:ext cx="2829419" cy="72861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4E8FD0B-31DD-58A7-3B0F-3B7FE986B3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9323983"/>
            <a:ext cx="2207918" cy="72861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116EE58-1364-089A-F47E-5CB7EC7FB1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6282" y="9233064"/>
            <a:ext cx="1338249" cy="9104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078C74-377A-6A03-2CF3-988C3CDB00DD}"/>
              </a:ext>
            </a:extLst>
          </p:cNvPr>
          <p:cNvSpPr txBox="1"/>
          <p:nvPr/>
        </p:nvSpPr>
        <p:spPr>
          <a:xfrm>
            <a:off x="2237899" y="9367706"/>
            <a:ext cx="30199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PRIMA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supported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Horizon 2020,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Union’s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Framework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endParaRPr lang="en-US" sz="105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E061550-CE60-CBCC-2FBE-FB728191FCA9}"/>
              </a:ext>
            </a:extLst>
          </p:cNvPr>
          <p:cNvCxnSpPr/>
          <p:nvPr/>
        </p:nvCxnSpPr>
        <p:spPr>
          <a:xfrm>
            <a:off x="15473516" y="961474"/>
            <a:ext cx="0" cy="8382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3C74813-1660-DA27-2602-8395B8538800}"/>
              </a:ext>
            </a:extLst>
          </p:cNvPr>
          <p:cNvCxnSpPr/>
          <p:nvPr/>
        </p:nvCxnSpPr>
        <p:spPr>
          <a:xfrm>
            <a:off x="14863916" y="961474"/>
            <a:ext cx="0" cy="8382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83524F-8516-642D-8CC2-F38066B7D7DC}"/>
              </a:ext>
            </a:extLst>
          </p:cNvPr>
          <p:cNvCxnSpPr/>
          <p:nvPr/>
        </p:nvCxnSpPr>
        <p:spPr>
          <a:xfrm>
            <a:off x="14635316" y="961474"/>
            <a:ext cx="0" cy="8382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357CC11-DB28-8F8F-404A-E80E5F9F4FC1}"/>
              </a:ext>
            </a:extLst>
          </p:cNvPr>
          <p:cNvCxnSpPr/>
          <p:nvPr/>
        </p:nvCxnSpPr>
        <p:spPr>
          <a:xfrm>
            <a:off x="12730316" y="961474"/>
            <a:ext cx="0" cy="8382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Rectangle 1">
            <a:extLst>
              <a:ext uri="{FF2B5EF4-FFF2-40B4-BE49-F238E27FC236}">
                <a16:creationId xmlns:a16="http://schemas.microsoft.com/office/drawing/2014/main" id="{C373CE0F-F7D2-8D94-FE6F-577FA31F9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448" y="6869397"/>
            <a:ext cx="16468354" cy="2241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Amide I band (~1650 cm⁻¹), related to protein secondary structure, was most pronounced in the 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ommercial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ontrol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samples, indicating more ordered structures. 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leach sample showed moderate intensity, while Bleach-PC had the weakest signal, suggesting protein denaturation or aggregation due to combined treatment. These structural differences align with the functional properties observed.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C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541369-1CA6-EB3A-3166-296293DBA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EA93597F-C88B-DC1B-1DE9-76807B214C8E}"/>
              </a:ext>
            </a:extLst>
          </p:cNvPr>
          <p:cNvSpPr txBox="1"/>
          <p:nvPr/>
        </p:nvSpPr>
        <p:spPr>
          <a:xfrm>
            <a:off x="1028700" y="620746"/>
            <a:ext cx="16230600" cy="588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tr-TR" sz="3500" b="1" spc="17" dirty="0">
                <a:solidFill>
                  <a:srgbClr val="789662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CONCLUSION:</a:t>
            </a:r>
            <a:endParaRPr lang="en-US" sz="3500" b="1" spc="17" dirty="0">
              <a:solidFill>
                <a:srgbClr val="789662"/>
              </a:solidFill>
              <a:latin typeface="Merriweather Bold"/>
              <a:ea typeface="Merriweather Bold"/>
              <a:cs typeface="Merriweather Bold"/>
              <a:sym typeface="Merriweather Bold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D629E4-A6E3-9D22-507C-EDA1FE98A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82144" y="9100261"/>
            <a:ext cx="19436490" cy="1186739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B5D9DD2-F779-D006-DA98-F34AFE6C504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89" y="9323982"/>
            <a:ext cx="2829419" cy="728613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B5C817E-58D8-F984-141D-9F42CC655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9323983"/>
            <a:ext cx="2207918" cy="72861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6A61FB4-3A93-2A7E-74D3-613E4C30A5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6282" y="9233064"/>
            <a:ext cx="1338249" cy="9104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DFC110-FF03-0914-0AD8-72FAE4CB4225}"/>
              </a:ext>
            </a:extLst>
          </p:cNvPr>
          <p:cNvSpPr txBox="1"/>
          <p:nvPr/>
        </p:nvSpPr>
        <p:spPr>
          <a:xfrm>
            <a:off x="2237899" y="9367706"/>
            <a:ext cx="30199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PRIMA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supported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Horizon 2020,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Union’s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Framework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endParaRPr lang="en-US" sz="10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9C7E7D-F1B5-9B2F-EC43-D496D0CC44DC}"/>
              </a:ext>
            </a:extLst>
          </p:cNvPr>
          <p:cNvSpPr txBox="1"/>
          <p:nvPr/>
        </p:nvSpPr>
        <p:spPr>
          <a:xfrm>
            <a:off x="1028700" y="1333184"/>
            <a:ext cx="15671390" cy="6478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mong the pretreatments, bleaching (BP) consistently improved protein quality, with high protein content, solubility, and foam stability, while also yielding a lighter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color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similar to the commercial sample.</a:t>
            </a: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Although CP (control) showed the highest recovery yield and good water/oil holding capacity, its darker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color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lower 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solubility compared to BP may limit its application in some food systems.</a:t>
            </a: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PCP enhanced </a:t>
            </a:r>
            <a:r>
              <a:rPr lang="tr-TR" sz="2800">
                <a:latin typeface="Times New Roman" panose="02020603050405020304" pitchFamily="18" charset="0"/>
                <a:cs typeface="Times New Roman" panose="02020603050405020304" pitchFamily="18" charset="0"/>
              </a:rPr>
              <a:t>OHC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decreased protein quality overall, likely due to heat-induced denaturation.</a:t>
            </a: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B-PCP resulted in the poorest performance, possibly due to gel formation and structural damage during combined treatment.</a:t>
            </a: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Overall, bleaching alone proved to be the most effective pretreatment, producing a protein concentrate that closely resembled the commercial product in terms of both composition and functionality.</a:t>
            </a:r>
          </a:p>
        </p:txBody>
      </p:sp>
    </p:spTree>
    <p:extLst>
      <p:ext uri="{BB962C8B-B14F-4D97-AF65-F5344CB8AC3E}">
        <p14:creationId xmlns:p14="http://schemas.microsoft.com/office/powerpoint/2010/main" val="129015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C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8122FD-FDF9-602C-67CF-A041FCE5D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1873D79-7D67-E7E2-9EFB-C515D62B0612}"/>
              </a:ext>
            </a:extLst>
          </p:cNvPr>
          <p:cNvSpPr txBox="1">
            <a:spLocks/>
          </p:cNvSpPr>
          <p:nvPr/>
        </p:nvSpPr>
        <p:spPr>
          <a:xfrm>
            <a:off x="1040990" y="1333500"/>
            <a:ext cx="8733503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b="1" dirty="0">
                <a:solidFill>
                  <a:schemeClr val="accent3">
                    <a:lumMod val="75000"/>
                  </a:schemeClr>
                </a:solidFill>
                <a:latin typeface="Merriweather" panose="00000500000000000000" pitchFamily="2" charset="-94"/>
              </a:rPr>
              <a:t>ACKNOWLEDGEMENT</a:t>
            </a:r>
            <a:endParaRPr lang="en-GB" b="1" dirty="0">
              <a:solidFill>
                <a:schemeClr val="accent3">
                  <a:lumMod val="75000"/>
                </a:schemeClr>
              </a:solidFill>
              <a:latin typeface="Merriweather" panose="00000500000000000000" pitchFamily="2" charset="-9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4F0752-7070-0123-F87D-A74D676F4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372" y="4675236"/>
            <a:ext cx="5905864" cy="1520837"/>
          </a:xfrm>
          <a:prstGeom prst="rect">
            <a:avLst/>
          </a:prstGeom>
        </p:spPr>
      </p:pic>
      <p:pic>
        <p:nvPicPr>
          <p:cNvPr id="7" name="Picture 6" descr="A logo with a light bulb and wheat&#10;&#10;Description automatically generated">
            <a:extLst>
              <a:ext uri="{FF2B5EF4-FFF2-40B4-BE49-F238E27FC236}">
                <a16:creationId xmlns:a16="http://schemas.microsoft.com/office/drawing/2014/main" id="{8E25A575-B206-FFEF-DB14-AD5209EAB1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5" t="23168" r="28728" b="22493"/>
          <a:stretch/>
        </p:blipFill>
        <p:spPr>
          <a:xfrm>
            <a:off x="8204277" y="6580594"/>
            <a:ext cx="1898496" cy="25779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8CC7C5-C659-1B00-D232-2C083DE1BF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50" t="17304" r="17486" b="17304"/>
          <a:stretch/>
        </p:blipFill>
        <p:spPr>
          <a:xfrm>
            <a:off x="986912" y="2545673"/>
            <a:ext cx="1340606" cy="88278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B18D6D1-9AA9-75CE-2080-C6D76F965991}"/>
              </a:ext>
            </a:extLst>
          </p:cNvPr>
          <p:cNvSpPr txBox="1">
            <a:spLocks/>
          </p:cNvSpPr>
          <p:nvPr/>
        </p:nvSpPr>
        <p:spPr>
          <a:xfrm>
            <a:off x="2349641" y="2211234"/>
            <a:ext cx="15019402" cy="155166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tr-TR" sz="2000" dirty="0">
              <a:latin typeface="Merriweather" panose="00000500000000000000" pitchFamily="2" charset="-94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GB" sz="2400" dirty="0">
                <a:latin typeface="Merriweather" panose="00000500000000000000" pitchFamily="2" charset="-94"/>
                <a:ea typeface="Calibri" panose="020F0502020204030204" pitchFamily="34" charset="0"/>
                <a:cs typeface="Arial" panose="020B0604020202020204" pitchFamily="34" charset="0"/>
              </a:rPr>
              <a:t>This study has received funding from the European Union's Horizon 202</a:t>
            </a:r>
            <a:r>
              <a:rPr lang="tr-TR" sz="2400" dirty="0">
                <a:latin typeface="Merriweather" panose="00000500000000000000" pitchFamily="2" charset="-94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en-GB" sz="2400" dirty="0">
                <a:latin typeface="Merriweather" panose="00000500000000000000" pitchFamily="2" charset="-94"/>
                <a:ea typeface="Calibri" panose="020F0502020204030204" pitchFamily="34" charset="0"/>
                <a:cs typeface="Arial" panose="020B0604020202020204" pitchFamily="34" charset="0"/>
              </a:rPr>
              <a:t>-PRIMA Section I Program under grant agreement #2232 (</a:t>
            </a:r>
            <a:r>
              <a:rPr lang="en-GB" sz="2400" dirty="0" err="1">
                <a:latin typeface="Merriweather" panose="00000500000000000000" pitchFamily="2" charset="-94"/>
                <a:ea typeface="Calibri" panose="020F0502020204030204" pitchFamily="34" charset="0"/>
                <a:cs typeface="Arial" panose="020B0604020202020204" pitchFamily="34" charset="0"/>
              </a:rPr>
              <a:t>ProxIMed</a:t>
            </a:r>
            <a:r>
              <a:rPr lang="en-GB" sz="2400" dirty="0">
                <a:latin typeface="Merriweather" panose="00000500000000000000" pitchFamily="2" charset="-94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Font typeface="Arial" pitchFamily="34" charset="0"/>
              <a:buNone/>
            </a:pPr>
            <a:endParaRPr lang="en-GB" sz="3600" dirty="0">
              <a:latin typeface="Merriweather" panose="00000500000000000000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668042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C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A37EE4-DB60-B079-7886-C28619FD5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8094218-C0DD-2C23-45CD-54B1278C7840}"/>
              </a:ext>
            </a:extLst>
          </p:cNvPr>
          <p:cNvSpPr txBox="1">
            <a:spLocks/>
          </p:cNvSpPr>
          <p:nvPr/>
        </p:nvSpPr>
        <p:spPr>
          <a:xfrm>
            <a:off x="1091995" y="1790700"/>
            <a:ext cx="16104010" cy="7467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b="1" dirty="0">
                <a:solidFill>
                  <a:schemeClr val="accent3">
                    <a:lumMod val="75000"/>
                  </a:schemeClr>
                </a:solidFill>
                <a:latin typeface="Merriweather" panose="00000500000000000000" pitchFamily="2" charset="-94"/>
              </a:rPr>
              <a:t>REFERENCES:</a:t>
            </a:r>
          </a:p>
          <a:p>
            <a:pPr algn="l"/>
            <a:endParaRPr lang="tr-TR" b="1" dirty="0">
              <a:solidFill>
                <a:schemeClr val="accent3">
                  <a:lumMod val="75000"/>
                </a:schemeClr>
              </a:solidFill>
              <a:latin typeface="Merriweather" panose="00000500000000000000" pitchFamily="2" charset="-94"/>
            </a:endParaRPr>
          </a:p>
          <a:p>
            <a:pPr marL="306000" indent="-306000" algn="just">
              <a:lnSpc>
                <a:spcPct val="16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GB" sz="2000" dirty="0">
                <a:solidFill>
                  <a:prstClr val="black"/>
                </a:solidFill>
                <a:latin typeface="Merriweather" panose="00000500000000000000" pitchFamily="2" charset="-94"/>
                <a:ea typeface="+mn-ea"/>
                <a:cs typeface="Times New Roman" panose="02020603050405020304" pitchFamily="18" charset="0"/>
              </a:rPr>
              <a:t>Chen, J., &amp; Smith, R. (2023). Starch Gelatinization and Its Impact on Protein Extraction. In Advances in Food Science and Technology (pp. 45-67). Springer. https://link.springer.com/chapter/10.1007/978-981-19-4796-4_3</a:t>
            </a:r>
            <a:endParaRPr lang="en-US" sz="2000" dirty="0">
              <a:solidFill>
                <a:prstClr val="black"/>
              </a:solidFill>
              <a:latin typeface="Merriweather" panose="00000500000000000000" pitchFamily="2" charset="-94"/>
              <a:ea typeface="+mn-ea"/>
              <a:cs typeface="Times New Roman" panose="02020603050405020304" pitchFamily="18" charset="0"/>
            </a:endParaRPr>
          </a:p>
          <a:p>
            <a:pPr marL="306000" marR="0" lvl="0" indent="-306000" algn="just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 panose="00000500000000000000" pitchFamily="2" charset="-94"/>
                <a:ea typeface="+mn-ea"/>
                <a:cs typeface="Times New Roman" panose="02020603050405020304" pitchFamily="18" charset="0"/>
              </a:rPr>
              <a:t>Faba Bean: Chemistry, Properties and Functionality. (2022). In Faba Bean: Chemistry, Properties and Functionality. Springer International Publishing. https://doi.org/10.1007/978-3-031-14587-2</a:t>
            </a:r>
          </a:p>
          <a:p>
            <a:pPr marL="306000" marR="0" lvl="0" indent="-306000" algn="just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 panose="00000500000000000000" pitchFamily="2" charset="-94"/>
                <a:ea typeface="+mn-ea"/>
                <a:cs typeface="Times New Roman" panose="02020603050405020304" pitchFamily="18" charset="0"/>
              </a:rPr>
              <a:t>Hertzler, S. R., Lieblein-Boff, J. C., Weiler, M., &amp; Allgeier, C. (2020). Plant proteins: Assessing their nutritional quality and effects on health and physical function. In Nutrients (Vol. 12, Issue 12, pp. 1–27). MDPI AG. https://doi.org/10.3390/nu12123704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rriweather" panose="00000500000000000000" pitchFamily="2" charset="-94"/>
              <a:ea typeface="+mn-ea"/>
              <a:cs typeface="Times New Roman" panose="02020603050405020304" pitchFamily="18" charset="0"/>
            </a:endParaRPr>
          </a:p>
          <a:p>
            <a:pPr algn="l"/>
            <a:endParaRPr lang="en-GB" b="1" dirty="0">
              <a:solidFill>
                <a:schemeClr val="accent3">
                  <a:lumMod val="75000"/>
                </a:schemeClr>
              </a:solidFill>
              <a:latin typeface="Merriweather" panose="00000500000000000000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576989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C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1754CD-B3AB-3412-B938-451AB8C4C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6F97B42-283E-2541-88F8-156F78592A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325266">
            <a:off x="804444" y="606303"/>
            <a:ext cx="6255982" cy="6287419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3F838F7F-40F4-9B69-AA5E-05AD8F21954E}"/>
              </a:ext>
            </a:extLst>
          </p:cNvPr>
          <p:cNvSpPr txBox="1"/>
          <p:nvPr/>
        </p:nvSpPr>
        <p:spPr>
          <a:xfrm>
            <a:off x="5024599" y="3860092"/>
            <a:ext cx="7604998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914622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06160" y="4412829"/>
            <a:ext cx="17295382" cy="1708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895"/>
              </a:lnSpc>
            </a:pPr>
            <a:r>
              <a:rPr lang="en-US" sz="12895" b="1">
                <a:solidFill>
                  <a:srgbClr val="78966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INTRODUCTION</a:t>
            </a:r>
          </a:p>
        </p:txBody>
      </p:sp>
      <p:sp>
        <p:nvSpPr>
          <p:cNvPr id="3" name="Freeform 3"/>
          <p:cNvSpPr/>
          <p:nvPr/>
        </p:nvSpPr>
        <p:spPr>
          <a:xfrm>
            <a:off x="1266626" y="3777249"/>
            <a:ext cx="1367991" cy="2732501"/>
          </a:xfrm>
          <a:custGeom>
            <a:avLst/>
            <a:gdLst/>
            <a:ahLst/>
            <a:cxnLst/>
            <a:rect l="l" t="t" r="r" b="b"/>
            <a:pathLst>
              <a:path w="1367991" h="2732501">
                <a:moveTo>
                  <a:pt x="0" y="0"/>
                </a:moveTo>
                <a:lnTo>
                  <a:pt x="1367991" y="0"/>
                </a:lnTo>
                <a:lnTo>
                  <a:pt x="1367991" y="2732502"/>
                </a:lnTo>
                <a:lnTo>
                  <a:pt x="0" y="2732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5096" y="342900"/>
            <a:ext cx="19658191" cy="1371600"/>
            <a:chOff x="0" y="0"/>
            <a:chExt cx="5177466" cy="361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77466" cy="361244"/>
            </a:xfrm>
            <a:custGeom>
              <a:avLst/>
              <a:gdLst/>
              <a:ahLst/>
              <a:cxnLst/>
              <a:rect l="l" t="t" r="r" b="b"/>
              <a:pathLst>
                <a:path w="5177466" h="361244">
                  <a:moveTo>
                    <a:pt x="0" y="0"/>
                  </a:moveTo>
                  <a:lnTo>
                    <a:pt x="5177466" y="0"/>
                  </a:lnTo>
                  <a:lnTo>
                    <a:pt x="5177466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rgbClr val="78966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177466" cy="389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798255" y="3042489"/>
            <a:ext cx="7489745" cy="4990043"/>
          </a:xfrm>
          <a:custGeom>
            <a:avLst/>
            <a:gdLst/>
            <a:ahLst/>
            <a:cxnLst/>
            <a:rect l="l" t="t" r="r" b="b"/>
            <a:pathLst>
              <a:path w="7489745" h="4990043">
                <a:moveTo>
                  <a:pt x="0" y="0"/>
                </a:moveTo>
                <a:lnTo>
                  <a:pt x="7489745" y="0"/>
                </a:lnTo>
                <a:lnTo>
                  <a:pt x="7489745" y="4990043"/>
                </a:lnTo>
                <a:lnTo>
                  <a:pt x="0" y="4990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614082" y="2405243"/>
            <a:ext cx="14357816" cy="5894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2"/>
              </a:lnSpc>
            </a:pPr>
            <a:r>
              <a:rPr lang="en-US" sz="2966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Interest in plant-based proteins is rising due to growing concerns about </a:t>
            </a:r>
            <a:r>
              <a:rPr lang="en-US" sz="2966" b="1" dirty="0">
                <a:solidFill>
                  <a:srgbClr val="000000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health, sustainability</a:t>
            </a:r>
            <a:r>
              <a:rPr lang="en-US" sz="2966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, and </a:t>
            </a:r>
            <a:r>
              <a:rPr lang="en-US" sz="2966" b="1" dirty="0">
                <a:solidFill>
                  <a:srgbClr val="000000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animal welfare.</a:t>
            </a:r>
          </a:p>
          <a:p>
            <a:pPr algn="l">
              <a:lnSpc>
                <a:spcPts val="4182"/>
              </a:lnSpc>
            </a:pPr>
            <a:endParaRPr lang="en-US" sz="2966" b="1" dirty="0">
              <a:solidFill>
                <a:srgbClr val="000000"/>
              </a:solidFill>
              <a:latin typeface="Merriweather Bold"/>
              <a:ea typeface="Merriweather Bold"/>
              <a:cs typeface="Merriweather Bold"/>
              <a:sym typeface="Merriweather Bold"/>
            </a:endParaRPr>
          </a:p>
          <a:p>
            <a:pPr algn="l">
              <a:lnSpc>
                <a:spcPts val="7415"/>
              </a:lnSpc>
            </a:pPr>
            <a:r>
              <a:rPr lang="en-US" sz="2966" b="1" dirty="0">
                <a:solidFill>
                  <a:srgbClr val="000000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Various plant-based protein sources</a:t>
            </a:r>
          </a:p>
          <a:p>
            <a:pPr marL="640420" lvl="1" indent="-320210" algn="l">
              <a:lnSpc>
                <a:spcPts val="3856"/>
              </a:lnSpc>
              <a:buFont typeface="Arial"/>
              <a:buChar char="•"/>
            </a:pPr>
            <a:r>
              <a:rPr lang="en-US" sz="2966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Cereals </a:t>
            </a:r>
          </a:p>
          <a:p>
            <a:pPr marL="640420" lvl="1" indent="-320210" algn="l">
              <a:lnSpc>
                <a:spcPts val="3856"/>
              </a:lnSpc>
              <a:buFont typeface="Arial"/>
              <a:buChar char="•"/>
            </a:pPr>
            <a:r>
              <a:rPr lang="en-US" sz="2966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Legumes </a:t>
            </a:r>
          </a:p>
          <a:p>
            <a:pPr marL="640420" lvl="1" indent="-320210" algn="l">
              <a:lnSpc>
                <a:spcPts val="3856"/>
              </a:lnSpc>
              <a:buFont typeface="Arial"/>
              <a:buChar char="•"/>
            </a:pPr>
            <a:r>
              <a:rPr lang="en-US" sz="2966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Pseudocereals </a:t>
            </a:r>
          </a:p>
          <a:p>
            <a:pPr marL="640420" lvl="1" indent="-320210" algn="l">
              <a:lnSpc>
                <a:spcPts val="3856"/>
              </a:lnSpc>
              <a:buFont typeface="Arial"/>
              <a:buChar char="•"/>
            </a:pPr>
            <a:r>
              <a:rPr lang="en-US" sz="2966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Nuts, almonds, and seeds</a:t>
            </a:r>
          </a:p>
          <a:p>
            <a:pPr algn="l">
              <a:lnSpc>
                <a:spcPts val="3856"/>
              </a:lnSpc>
            </a:pPr>
            <a:endParaRPr lang="en-US" sz="2966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algn="l">
              <a:lnSpc>
                <a:spcPts val="3856"/>
              </a:lnSpc>
            </a:pPr>
            <a:r>
              <a:rPr lang="en-US" sz="2966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Among these sources, faba bean (</a:t>
            </a:r>
            <a:r>
              <a:rPr lang="en-US" sz="2966" i="1" dirty="0">
                <a:solidFill>
                  <a:srgbClr val="000000"/>
                </a:solidFill>
                <a:latin typeface="Merriweather Italics"/>
                <a:ea typeface="Merriweather Italics"/>
                <a:cs typeface="Merriweather Italics"/>
                <a:sym typeface="Merriweather Italics"/>
              </a:rPr>
              <a:t>Vicia faba L.</a:t>
            </a:r>
            <a:r>
              <a:rPr lang="en-US" sz="2966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) stands out as a promising candidate due to its nutritional and functional potential.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82437" y="652462"/>
            <a:ext cx="1224248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49"/>
              </a:lnSpc>
              <a:spcBef>
                <a:spcPct val="0"/>
              </a:spcBef>
            </a:pPr>
            <a:r>
              <a:rPr lang="en-US" sz="4499" b="1">
                <a:solidFill>
                  <a:srgbClr val="EFFFCD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 Plant-Based Proteins and Their Sources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658600" y="8299977"/>
            <a:ext cx="4185849" cy="4268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10"/>
              </a:lnSpc>
              <a:spcBef>
                <a:spcPct val="0"/>
              </a:spcBef>
            </a:pPr>
            <a:r>
              <a:rPr lang="en-US" sz="2700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(Hertzler et al., 2020)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0B58D14-C72F-AEBF-2339-2EAC3CF4C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82144" y="9100261"/>
            <a:ext cx="19436490" cy="1186739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43B847E3-3841-D38A-5D85-9EED1717F5F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89" y="9323982"/>
            <a:ext cx="2829419" cy="728613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A4B0CA4D-F834-545D-4158-D4D9E3CB9C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9323983"/>
            <a:ext cx="2207918" cy="72861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6D37EE6-9081-28B2-B9C9-D1563906F4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6282" y="9233064"/>
            <a:ext cx="1338249" cy="9104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5BD1B0-CA8F-0C56-48E2-6F25527DD150}"/>
              </a:ext>
            </a:extLst>
          </p:cNvPr>
          <p:cNvSpPr txBox="1"/>
          <p:nvPr/>
        </p:nvSpPr>
        <p:spPr>
          <a:xfrm>
            <a:off x="2237899" y="9367706"/>
            <a:ext cx="30199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PRIMA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supported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Horizon 2020,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Union’s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Framework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8788" y="-370212"/>
            <a:ext cx="3087652" cy="3082739"/>
          </a:xfrm>
          <a:custGeom>
            <a:avLst/>
            <a:gdLst/>
            <a:ahLst/>
            <a:cxnLst/>
            <a:rect l="l" t="t" r="r" b="b"/>
            <a:pathLst>
              <a:path w="3087652" h="3082739">
                <a:moveTo>
                  <a:pt x="0" y="0"/>
                </a:moveTo>
                <a:lnTo>
                  <a:pt x="3087652" y="0"/>
                </a:lnTo>
                <a:lnTo>
                  <a:pt x="3087652" y="3082739"/>
                </a:lnTo>
                <a:lnTo>
                  <a:pt x="0" y="308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9729050" cy="783586"/>
            <a:chOff x="0" y="0"/>
            <a:chExt cx="2562384" cy="2063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62384" cy="206377"/>
            </a:xfrm>
            <a:custGeom>
              <a:avLst/>
              <a:gdLst/>
              <a:ahLst/>
              <a:cxnLst/>
              <a:rect l="l" t="t" r="r" b="b"/>
              <a:pathLst>
                <a:path w="2562384" h="206377">
                  <a:moveTo>
                    <a:pt x="0" y="0"/>
                  </a:moveTo>
                  <a:lnTo>
                    <a:pt x="2562384" y="0"/>
                  </a:lnTo>
                  <a:lnTo>
                    <a:pt x="2562384" y="206377"/>
                  </a:lnTo>
                  <a:lnTo>
                    <a:pt x="0" y="206377"/>
                  </a:lnTo>
                  <a:close/>
                </a:path>
              </a:pathLst>
            </a:custGeom>
            <a:solidFill>
              <a:srgbClr val="78966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562384" cy="2444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438788" y="128459"/>
            <a:ext cx="3878526" cy="2584068"/>
          </a:xfrm>
          <a:custGeom>
            <a:avLst/>
            <a:gdLst/>
            <a:ahLst/>
            <a:cxnLst/>
            <a:rect l="l" t="t" r="r" b="b"/>
            <a:pathLst>
              <a:path w="3878526" h="2584068">
                <a:moveTo>
                  <a:pt x="0" y="0"/>
                </a:moveTo>
                <a:lnTo>
                  <a:pt x="3878526" y="0"/>
                </a:lnTo>
                <a:lnTo>
                  <a:pt x="3878526" y="2584068"/>
                </a:lnTo>
                <a:lnTo>
                  <a:pt x="0" y="25840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3172066" y="1033144"/>
            <a:ext cx="6193274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>
                <a:solidFill>
                  <a:srgbClr val="EFFFCD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Faba Bean (</a:t>
            </a:r>
            <a:r>
              <a:rPr lang="en-US" sz="4000" b="1" i="1">
                <a:solidFill>
                  <a:srgbClr val="EFFFCD"/>
                </a:solidFill>
                <a:latin typeface="Merriweather Bold Italics"/>
                <a:ea typeface="Merriweather Bold Italics"/>
                <a:cs typeface="Merriweather Bold Italics"/>
                <a:sym typeface="Merriweather Bold Italics"/>
              </a:rPr>
              <a:t>Vicia faba L.</a:t>
            </a:r>
            <a:r>
              <a:rPr lang="en-US" sz="4000" b="1">
                <a:solidFill>
                  <a:srgbClr val="EFFFCD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)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69440" y="2380264"/>
            <a:ext cx="12131051" cy="4471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Ancient, diverse legume with high nutrition.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Known as horse, broad, tick beans, or fava when green.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Ranks third after soybean and pea in food legumes.</a:t>
            </a:r>
          </a:p>
          <a:p>
            <a:pPr algn="l">
              <a:lnSpc>
                <a:spcPts val="4480"/>
              </a:lnSpc>
            </a:pPr>
            <a:endParaRPr lang="en-US" sz="3200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0000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Main producers: 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China (36.7%)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Ethiopia (20.1%)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UK and Australia (8.2% each)</a:t>
            </a:r>
          </a:p>
        </p:txBody>
      </p:sp>
      <p:sp>
        <p:nvSpPr>
          <p:cNvPr id="9" name="Freeform 9"/>
          <p:cNvSpPr/>
          <p:nvPr/>
        </p:nvSpPr>
        <p:spPr>
          <a:xfrm>
            <a:off x="9424167" y="4644674"/>
            <a:ext cx="8863833" cy="5861209"/>
          </a:xfrm>
          <a:custGeom>
            <a:avLst/>
            <a:gdLst/>
            <a:ahLst/>
            <a:cxnLst/>
            <a:rect l="l" t="t" r="r" b="b"/>
            <a:pathLst>
              <a:path w="8863833" h="5861209">
                <a:moveTo>
                  <a:pt x="0" y="0"/>
                </a:moveTo>
                <a:lnTo>
                  <a:pt x="8863833" y="0"/>
                </a:lnTo>
                <a:lnTo>
                  <a:pt x="8863833" y="5861209"/>
                </a:lnTo>
                <a:lnTo>
                  <a:pt x="0" y="58612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E6D4CB3-FBA9-17A1-FB2A-87DF8F07AF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082144" y="9100261"/>
            <a:ext cx="19436490" cy="1186739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C83930A-EB07-01B9-078E-FB642D80E76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89" y="9323982"/>
            <a:ext cx="2829419" cy="728613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AD865824-E861-DD4B-75D1-CDBA823DF2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9323983"/>
            <a:ext cx="2207918" cy="72861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49A72CD-EF74-7616-8D2E-784EA94B49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6282" y="9233064"/>
            <a:ext cx="1338249" cy="9104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808107-FD45-4AC3-4D92-A329DD23DCAB}"/>
              </a:ext>
            </a:extLst>
          </p:cNvPr>
          <p:cNvSpPr txBox="1"/>
          <p:nvPr/>
        </p:nvSpPr>
        <p:spPr>
          <a:xfrm>
            <a:off x="2237899" y="9367706"/>
            <a:ext cx="30199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PRIMA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supported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Horizon 2020,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Union’s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Framework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8788" y="-370212"/>
            <a:ext cx="3087652" cy="3082739"/>
          </a:xfrm>
          <a:custGeom>
            <a:avLst/>
            <a:gdLst/>
            <a:ahLst/>
            <a:cxnLst/>
            <a:rect l="l" t="t" r="r" b="b"/>
            <a:pathLst>
              <a:path w="3087652" h="3082739">
                <a:moveTo>
                  <a:pt x="0" y="0"/>
                </a:moveTo>
                <a:lnTo>
                  <a:pt x="3087652" y="0"/>
                </a:lnTo>
                <a:lnTo>
                  <a:pt x="3087652" y="3082739"/>
                </a:lnTo>
                <a:lnTo>
                  <a:pt x="0" y="308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9729050" cy="783586"/>
            <a:chOff x="0" y="0"/>
            <a:chExt cx="2562384" cy="2063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62384" cy="206377"/>
            </a:xfrm>
            <a:custGeom>
              <a:avLst/>
              <a:gdLst/>
              <a:ahLst/>
              <a:cxnLst/>
              <a:rect l="l" t="t" r="r" b="b"/>
              <a:pathLst>
                <a:path w="2562384" h="206377">
                  <a:moveTo>
                    <a:pt x="0" y="0"/>
                  </a:moveTo>
                  <a:lnTo>
                    <a:pt x="2562384" y="0"/>
                  </a:lnTo>
                  <a:lnTo>
                    <a:pt x="2562384" y="206377"/>
                  </a:lnTo>
                  <a:lnTo>
                    <a:pt x="0" y="206377"/>
                  </a:lnTo>
                  <a:close/>
                </a:path>
              </a:pathLst>
            </a:custGeom>
            <a:solidFill>
              <a:srgbClr val="78966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562384" cy="2444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438788" y="128459"/>
            <a:ext cx="3878526" cy="2584068"/>
          </a:xfrm>
          <a:custGeom>
            <a:avLst/>
            <a:gdLst/>
            <a:ahLst/>
            <a:cxnLst/>
            <a:rect l="l" t="t" r="r" b="b"/>
            <a:pathLst>
              <a:path w="3878526" h="2584068">
                <a:moveTo>
                  <a:pt x="0" y="0"/>
                </a:moveTo>
                <a:lnTo>
                  <a:pt x="3878526" y="0"/>
                </a:lnTo>
                <a:lnTo>
                  <a:pt x="3878526" y="2584068"/>
                </a:lnTo>
                <a:lnTo>
                  <a:pt x="0" y="25840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3172066" y="1033144"/>
            <a:ext cx="6193274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>
                <a:solidFill>
                  <a:srgbClr val="EFFFCD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Faba Bean (</a:t>
            </a:r>
            <a:r>
              <a:rPr lang="en-US" sz="4000" b="1" i="1">
                <a:solidFill>
                  <a:srgbClr val="EFFFCD"/>
                </a:solidFill>
                <a:latin typeface="Merriweather Bold Italics"/>
                <a:ea typeface="Merriweather Bold Italics"/>
                <a:cs typeface="Merriweather Bold Italics"/>
                <a:sym typeface="Merriweather Bold Italics"/>
              </a:rPr>
              <a:t>Vicia faba L.</a:t>
            </a:r>
            <a:r>
              <a:rPr lang="en-US" sz="4000" b="1">
                <a:solidFill>
                  <a:srgbClr val="EFFFCD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)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48864" y="2075814"/>
            <a:ext cx="13697738" cy="8211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39"/>
              </a:lnSpc>
            </a:pPr>
            <a:r>
              <a:rPr lang="en-US" sz="2599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Green, dried, roasted, soaked, frozen, cooked, canned</a:t>
            </a:r>
          </a:p>
          <a:p>
            <a:pPr algn="just">
              <a:lnSpc>
                <a:spcPts val="3639"/>
              </a:lnSpc>
            </a:pPr>
            <a:endParaRPr lang="en-US" sz="2599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algn="just">
              <a:lnSpc>
                <a:spcPts val="3639"/>
              </a:lnSpc>
            </a:pPr>
            <a:r>
              <a:rPr lang="en-US" sz="2599" b="1" dirty="0">
                <a:solidFill>
                  <a:srgbClr val="000000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Nutrient-rich: </a:t>
            </a:r>
          </a:p>
          <a:p>
            <a:pPr marL="561334" lvl="1" indent="-280667" algn="just">
              <a:lnSpc>
                <a:spcPts val="3639"/>
              </a:lnSpc>
              <a:buFont typeface="Arial"/>
              <a:buChar char="•"/>
            </a:pPr>
            <a:r>
              <a:rPr lang="en-US" sz="2599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Lysine, proteins, minerals, vitamins, Levodopa (dopamine precursor).</a:t>
            </a:r>
          </a:p>
          <a:p>
            <a:pPr algn="just">
              <a:lnSpc>
                <a:spcPts val="3639"/>
              </a:lnSpc>
            </a:pPr>
            <a:endParaRPr lang="en-US" sz="2599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algn="just">
              <a:lnSpc>
                <a:spcPts val="3639"/>
              </a:lnSpc>
            </a:pPr>
            <a:r>
              <a:rPr lang="en-US" sz="2599" b="1" dirty="0">
                <a:solidFill>
                  <a:srgbClr val="000000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Dietary protein: </a:t>
            </a:r>
          </a:p>
          <a:p>
            <a:pPr marL="561334" lvl="1" indent="-280667" algn="just">
              <a:lnSpc>
                <a:spcPts val="3639"/>
              </a:lnSpc>
              <a:buFont typeface="Arial"/>
              <a:buChar char="•"/>
            </a:pPr>
            <a:r>
              <a:rPr lang="en-US" sz="2599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Affordable in underdeveloped nations </a:t>
            </a:r>
          </a:p>
          <a:p>
            <a:pPr marL="1122668" lvl="2" indent="-374223" algn="just">
              <a:lnSpc>
                <a:spcPts val="3639"/>
              </a:lnSpc>
              <a:buFont typeface="Arial"/>
              <a:buChar char="⚬"/>
            </a:pPr>
            <a:r>
              <a:rPr lang="en-US" sz="2599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(Africa, Latin America, Asia).</a:t>
            </a:r>
          </a:p>
          <a:p>
            <a:pPr algn="just">
              <a:lnSpc>
                <a:spcPts val="3639"/>
              </a:lnSpc>
            </a:pPr>
            <a:endParaRPr lang="en-US" sz="2599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algn="just">
              <a:lnSpc>
                <a:spcPts val="3639"/>
              </a:lnSpc>
            </a:pPr>
            <a:r>
              <a:rPr lang="en-US" sz="2599" b="1" dirty="0">
                <a:solidFill>
                  <a:srgbClr val="000000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Macronutrient profile: </a:t>
            </a:r>
          </a:p>
          <a:p>
            <a:pPr marL="561334" lvl="1" indent="-280667" algn="just">
              <a:lnSpc>
                <a:spcPts val="3639"/>
              </a:lnSpc>
              <a:buFont typeface="Arial"/>
              <a:buChar char="•"/>
            </a:pPr>
            <a:r>
              <a:rPr lang="en-US" sz="2599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51-68% carbohydrates</a:t>
            </a:r>
          </a:p>
          <a:p>
            <a:pPr marL="561334" lvl="1" indent="-280667" algn="just">
              <a:lnSpc>
                <a:spcPts val="3639"/>
              </a:lnSpc>
              <a:buFont typeface="Arial"/>
              <a:buChar char="•"/>
            </a:pPr>
            <a:r>
              <a:rPr lang="en-US" sz="2599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20-41% protein </a:t>
            </a:r>
          </a:p>
          <a:p>
            <a:pPr marL="1122668" lvl="2" indent="-374223" algn="just">
              <a:lnSpc>
                <a:spcPts val="3639"/>
              </a:lnSpc>
              <a:buFont typeface="Arial"/>
              <a:buChar char="⚬"/>
            </a:pPr>
            <a:r>
              <a:rPr lang="en-US" sz="2599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Albumins 20%,</a:t>
            </a:r>
          </a:p>
          <a:p>
            <a:pPr marL="1122668" lvl="2" indent="-374223" algn="just">
              <a:lnSpc>
                <a:spcPts val="3639"/>
              </a:lnSpc>
              <a:buFont typeface="Arial"/>
              <a:buChar char="⚬"/>
            </a:pPr>
            <a:r>
              <a:rPr lang="en-US" sz="2599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Globulins 60%</a:t>
            </a:r>
          </a:p>
          <a:p>
            <a:pPr marL="1122668" lvl="2" indent="-374223" algn="just">
              <a:lnSpc>
                <a:spcPts val="3639"/>
              </a:lnSpc>
              <a:buFont typeface="Arial"/>
              <a:buChar char="⚬"/>
            </a:pPr>
            <a:r>
              <a:rPr lang="en-US" sz="2599" dirty="0" err="1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Glutelins</a:t>
            </a:r>
            <a:r>
              <a:rPr lang="en-US" sz="2599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 15%,</a:t>
            </a:r>
          </a:p>
          <a:p>
            <a:pPr marL="1122668" lvl="2" indent="-374223" algn="just">
              <a:lnSpc>
                <a:spcPts val="3639"/>
              </a:lnSpc>
              <a:buFont typeface="Arial"/>
              <a:buChar char="⚬"/>
            </a:pPr>
            <a:r>
              <a:rPr lang="en-US" sz="2599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Prolamins 8%; </a:t>
            </a:r>
          </a:p>
          <a:p>
            <a:pPr marL="1122668" lvl="2" indent="-374223" algn="just">
              <a:lnSpc>
                <a:spcPts val="3639"/>
              </a:lnSpc>
              <a:buFont typeface="Arial"/>
              <a:buChar char="⚬"/>
            </a:pPr>
            <a:r>
              <a:rPr lang="en-US" sz="2599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globulins (legumin, vicilin) important for protein composition.</a:t>
            </a:r>
          </a:p>
          <a:p>
            <a:pPr algn="just">
              <a:lnSpc>
                <a:spcPts val="3639"/>
              </a:lnSpc>
            </a:pPr>
            <a:endParaRPr lang="en-US" sz="2599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144000" y="5882348"/>
            <a:ext cx="8253947" cy="3034698"/>
          </a:xfrm>
          <a:custGeom>
            <a:avLst/>
            <a:gdLst/>
            <a:ahLst/>
            <a:cxnLst/>
            <a:rect l="l" t="t" r="r" b="b"/>
            <a:pathLst>
              <a:path w="8253947" h="3034698">
                <a:moveTo>
                  <a:pt x="0" y="0"/>
                </a:moveTo>
                <a:lnTo>
                  <a:pt x="8253947" y="0"/>
                </a:lnTo>
                <a:lnTo>
                  <a:pt x="8253947" y="3034698"/>
                </a:lnTo>
                <a:lnTo>
                  <a:pt x="0" y="30346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438788" y="-370212"/>
            <a:ext cx="8119558" cy="3082739"/>
            <a:chOff x="0" y="0"/>
            <a:chExt cx="10826077" cy="41103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16869" cy="4110319"/>
            </a:xfrm>
            <a:custGeom>
              <a:avLst/>
              <a:gdLst/>
              <a:ahLst/>
              <a:cxnLst/>
              <a:rect l="l" t="t" r="r" b="b"/>
              <a:pathLst>
                <a:path w="4116869" h="4110319">
                  <a:moveTo>
                    <a:pt x="0" y="0"/>
                  </a:moveTo>
                  <a:lnTo>
                    <a:pt x="4116869" y="0"/>
                  </a:lnTo>
                  <a:lnTo>
                    <a:pt x="4116869" y="4110319"/>
                  </a:lnTo>
                  <a:lnTo>
                    <a:pt x="0" y="4110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1956650" y="1865216"/>
              <a:ext cx="8869427" cy="1044782"/>
              <a:chOff x="0" y="0"/>
              <a:chExt cx="1751985" cy="20637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751986" cy="206377"/>
              </a:xfrm>
              <a:custGeom>
                <a:avLst/>
                <a:gdLst/>
                <a:ahLst/>
                <a:cxnLst/>
                <a:rect l="l" t="t" r="r" b="b"/>
                <a:pathLst>
                  <a:path w="1751986" h="206377">
                    <a:moveTo>
                      <a:pt x="0" y="0"/>
                    </a:moveTo>
                    <a:lnTo>
                      <a:pt x="1751986" y="0"/>
                    </a:lnTo>
                    <a:lnTo>
                      <a:pt x="1751986" y="206377"/>
                    </a:lnTo>
                    <a:lnTo>
                      <a:pt x="0" y="206377"/>
                    </a:lnTo>
                    <a:close/>
                  </a:path>
                </a:pathLst>
              </a:custGeom>
              <a:solidFill>
                <a:srgbClr val="78966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1751985" cy="2444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0" y="664895"/>
              <a:ext cx="5171368" cy="3445424"/>
            </a:xfrm>
            <a:custGeom>
              <a:avLst/>
              <a:gdLst/>
              <a:ahLst/>
              <a:cxnLst/>
              <a:rect l="l" t="t" r="r" b="b"/>
              <a:pathLst>
                <a:path w="5171368" h="3445424">
                  <a:moveTo>
                    <a:pt x="0" y="0"/>
                  </a:moveTo>
                  <a:lnTo>
                    <a:pt x="5171368" y="0"/>
                  </a:lnTo>
                  <a:lnTo>
                    <a:pt x="5171368" y="3445424"/>
                  </a:lnTo>
                  <a:lnTo>
                    <a:pt x="0" y="3445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913582" y="1899716"/>
              <a:ext cx="5654040" cy="890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r>
                <a:rPr lang="en-US" sz="4000" b="1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Why Faba Bean? 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073791" y="2366256"/>
            <a:ext cx="11626608" cy="649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301" lvl="1" indent="-334650" algn="just">
              <a:lnSpc>
                <a:spcPts val="5735"/>
              </a:lnSpc>
              <a:buFont typeface="Arial"/>
              <a:buChar char="•"/>
            </a:pPr>
            <a:r>
              <a:rPr lang="en-US" sz="3100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It is a good protein source for extraction of proteins because of </a:t>
            </a:r>
          </a:p>
          <a:p>
            <a:pPr marL="1338602" lvl="2" indent="-446201" algn="just">
              <a:lnSpc>
                <a:spcPts val="5735"/>
              </a:lnSpc>
              <a:buFont typeface="Arial"/>
              <a:buChar char="⚬"/>
            </a:pPr>
            <a:r>
              <a:rPr lang="en-US" sz="3100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its low cost</a:t>
            </a:r>
          </a:p>
          <a:p>
            <a:pPr marL="1338602" lvl="2" indent="-446201" algn="just">
              <a:lnSpc>
                <a:spcPts val="5735"/>
              </a:lnSpc>
              <a:buFont typeface="Arial"/>
              <a:buChar char="⚬"/>
            </a:pPr>
            <a:r>
              <a:rPr lang="en-US" sz="3100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high protein content (lysine rich)</a:t>
            </a:r>
          </a:p>
          <a:p>
            <a:pPr marL="1338602" lvl="2" indent="-446201" algn="just">
              <a:lnSpc>
                <a:spcPts val="5735"/>
              </a:lnSpc>
              <a:buFont typeface="Arial"/>
              <a:buChar char="⚬"/>
            </a:pPr>
            <a:r>
              <a:rPr lang="en-US" sz="3100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Low lipid content (1%)</a:t>
            </a:r>
          </a:p>
          <a:p>
            <a:pPr marL="669301" lvl="1" indent="-334650" algn="just">
              <a:lnSpc>
                <a:spcPts val="5735"/>
              </a:lnSpc>
              <a:buFont typeface="Arial"/>
              <a:buChar char="•"/>
            </a:pPr>
            <a:r>
              <a:rPr lang="en-US" sz="3100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Lack of studies exploring innovative pre-treatment processes for faba bean protein concentration. </a:t>
            </a:r>
          </a:p>
          <a:p>
            <a:pPr marL="1338602" lvl="2" indent="-446201" algn="just">
              <a:lnSpc>
                <a:spcPts val="5735"/>
              </a:lnSpc>
              <a:buFont typeface="Arial"/>
              <a:buChar char="⚬"/>
            </a:pPr>
            <a:r>
              <a:rPr lang="en-US" sz="3100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pressure cooking</a:t>
            </a:r>
            <a:endParaRPr lang="tr-TR" sz="3100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1338602" lvl="2" indent="-446201" algn="just">
              <a:lnSpc>
                <a:spcPts val="5735"/>
              </a:lnSpc>
              <a:buFont typeface="Arial"/>
              <a:buChar char="⚬"/>
            </a:pPr>
            <a:r>
              <a:rPr lang="tr-TR" sz="3100" dirty="0" err="1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bleaching</a:t>
            </a:r>
            <a:endParaRPr lang="en-US" sz="3100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A5357F6-237E-7095-DC76-7B9FEA93EB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082144" y="9100261"/>
            <a:ext cx="19436490" cy="1186739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BCFAA43-4D05-878C-3023-EB0D50B0F8F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89" y="9323982"/>
            <a:ext cx="2829419" cy="72861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3519658" y="4535833"/>
            <a:ext cx="5816617" cy="6356958"/>
          </a:xfrm>
          <a:custGeom>
            <a:avLst/>
            <a:gdLst/>
            <a:ahLst/>
            <a:cxnLst/>
            <a:rect l="l" t="t" r="r" b="b"/>
            <a:pathLst>
              <a:path w="5816617" h="6356958">
                <a:moveTo>
                  <a:pt x="0" y="0"/>
                </a:moveTo>
                <a:lnTo>
                  <a:pt x="5816617" y="0"/>
                </a:lnTo>
                <a:lnTo>
                  <a:pt x="581661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8742B34E-36E6-1244-BB83-89705DFA88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0" y="9443167"/>
            <a:ext cx="2207918" cy="72861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A63250F-21B3-5B32-2258-47A35FCD81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6282" y="9233064"/>
            <a:ext cx="1338249" cy="9104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A3BEE1-9D5F-EA0B-3B49-9CD0282535A6}"/>
              </a:ext>
            </a:extLst>
          </p:cNvPr>
          <p:cNvSpPr txBox="1"/>
          <p:nvPr/>
        </p:nvSpPr>
        <p:spPr>
          <a:xfrm>
            <a:off x="2237899" y="9367706"/>
            <a:ext cx="30199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PRIMA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supported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Horizon 2020,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Union’s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Framework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415413" y="-384038"/>
            <a:ext cx="8153971" cy="4429864"/>
            <a:chOff x="-45884" y="-54851"/>
            <a:chExt cx="10871961" cy="5906485"/>
          </a:xfrm>
        </p:grpSpPr>
        <p:grpSp>
          <p:nvGrpSpPr>
            <p:cNvPr id="4" name="Group 4"/>
            <p:cNvGrpSpPr/>
            <p:nvPr/>
          </p:nvGrpSpPr>
          <p:grpSpPr>
            <a:xfrm>
              <a:off x="1956650" y="1865216"/>
              <a:ext cx="8869427" cy="1044782"/>
              <a:chOff x="0" y="0"/>
              <a:chExt cx="1751985" cy="20637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751986" cy="206377"/>
              </a:xfrm>
              <a:custGeom>
                <a:avLst/>
                <a:gdLst/>
                <a:ahLst/>
                <a:cxnLst/>
                <a:rect l="l" t="t" r="r" b="b"/>
                <a:pathLst>
                  <a:path w="1751986" h="206377">
                    <a:moveTo>
                      <a:pt x="0" y="0"/>
                    </a:moveTo>
                    <a:lnTo>
                      <a:pt x="1751986" y="0"/>
                    </a:lnTo>
                    <a:lnTo>
                      <a:pt x="1751986" y="206377"/>
                    </a:lnTo>
                    <a:lnTo>
                      <a:pt x="0" y="206377"/>
                    </a:lnTo>
                    <a:close/>
                  </a:path>
                </a:pathLst>
              </a:custGeom>
              <a:solidFill>
                <a:srgbClr val="78966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751985" cy="2444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0" y="0"/>
              <a:ext cx="4116869" cy="4110319"/>
            </a:xfrm>
            <a:custGeom>
              <a:avLst/>
              <a:gdLst/>
              <a:ahLst/>
              <a:cxnLst/>
              <a:rect l="l" t="t" r="r" b="b"/>
              <a:pathLst>
                <a:path w="4116869" h="4110319">
                  <a:moveTo>
                    <a:pt x="0" y="0"/>
                  </a:moveTo>
                  <a:lnTo>
                    <a:pt x="4116869" y="0"/>
                  </a:lnTo>
                  <a:lnTo>
                    <a:pt x="4116869" y="4110319"/>
                  </a:lnTo>
                  <a:lnTo>
                    <a:pt x="0" y="4110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913582" y="1899716"/>
              <a:ext cx="5654040" cy="890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r>
                <a:rPr lang="en-US" sz="4000" b="1" dirty="0">
                  <a:solidFill>
                    <a:srgbClr val="EFFFCD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Bleaching</a:t>
              </a:r>
            </a:p>
          </p:txBody>
        </p:sp>
        <p:sp>
          <p:nvSpPr>
            <p:cNvPr id="9" name="Freeform 9"/>
            <p:cNvSpPr/>
            <p:nvPr/>
          </p:nvSpPr>
          <p:spPr>
            <a:xfrm>
              <a:off x="-45884" y="-54851"/>
              <a:ext cx="5906485" cy="5906485"/>
            </a:xfrm>
            <a:custGeom>
              <a:avLst/>
              <a:gdLst/>
              <a:ahLst/>
              <a:cxnLst/>
              <a:rect l="l" t="t" r="r" b="b"/>
              <a:pathLst>
                <a:path w="5906485" h="5906485">
                  <a:moveTo>
                    <a:pt x="0" y="0"/>
                  </a:moveTo>
                  <a:lnTo>
                    <a:pt x="5906486" y="0"/>
                  </a:lnTo>
                  <a:lnTo>
                    <a:pt x="5906486" y="5906485"/>
                  </a:lnTo>
                  <a:lnTo>
                    <a:pt x="0" y="59064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B5BD1A9-28C5-8D47-0B25-86E8AFA87438}"/>
              </a:ext>
            </a:extLst>
          </p:cNvPr>
          <p:cNvSpPr txBox="1"/>
          <p:nvPr/>
        </p:nvSpPr>
        <p:spPr>
          <a:xfrm>
            <a:off x="2741065" y="2097378"/>
            <a:ext cx="14964697" cy="6487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latin typeface="Merriweather" panose="00000500000000000000" pitchFamily="2" charset="-94"/>
              </a:rPr>
              <a:t>Faba bean proteins may contain pigments (e.g., tannins, phenolics) that affect </a:t>
            </a:r>
            <a:r>
              <a:rPr lang="en-GB" sz="2800" dirty="0" err="1">
                <a:latin typeface="Merriweather" panose="00000500000000000000" pitchFamily="2" charset="-94"/>
              </a:rPr>
              <a:t>color</a:t>
            </a:r>
            <a:r>
              <a:rPr lang="en-GB" sz="2800" dirty="0">
                <a:latin typeface="Merriweather" panose="00000500000000000000" pitchFamily="2" charset="-94"/>
              </a:rPr>
              <a:t> and functionality.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Merriweather" panose="00000500000000000000" pitchFamily="2" charset="-94"/>
              </a:rPr>
              <a:t>Bleaching (</a:t>
            </a:r>
            <a:r>
              <a:rPr lang="en-GB" sz="2800" i="1" dirty="0">
                <a:latin typeface="Merriweather" panose="00000500000000000000" pitchFamily="2" charset="-94"/>
              </a:rPr>
              <a:t>e.g., with hydrogen peroxide</a:t>
            </a:r>
            <a:r>
              <a:rPr lang="en-GB" sz="2800" dirty="0">
                <a:latin typeface="Merriweather" panose="00000500000000000000" pitchFamily="2" charset="-94"/>
              </a:rPr>
              <a:t>) is used to: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Merriweather" panose="00000500000000000000" pitchFamily="2" charset="-94"/>
              </a:rPr>
              <a:t>Reduce unwanted </a:t>
            </a:r>
            <a:r>
              <a:rPr lang="en-GB" sz="2800" b="1" dirty="0">
                <a:latin typeface="Merriweather" panose="00000500000000000000" pitchFamily="2" charset="-94"/>
              </a:rPr>
              <a:t>pigments and off-</a:t>
            </a:r>
            <a:r>
              <a:rPr lang="en-GB" sz="2800" b="1" dirty="0" err="1">
                <a:latin typeface="Merriweather" panose="00000500000000000000" pitchFamily="2" charset="-94"/>
              </a:rPr>
              <a:t>colors</a:t>
            </a:r>
            <a:endParaRPr lang="en-GB" sz="2800" dirty="0">
              <a:latin typeface="Merriweather" panose="00000500000000000000" pitchFamily="2" charset="-94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Merriweather" panose="00000500000000000000" pitchFamily="2" charset="-94"/>
              </a:rPr>
              <a:t>Improve </a:t>
            </a:r>
            <a:r>
              <a:rPr lang="en-GB" sz="2800" b="1" dirty="0">
                <a:latin typeface="Merriweather" panose="00000500000000000000" pitchFamily="2" charset="-94"/>
              </a:rPr>
              <a:t>whiteness and purity</a:t>
            </a:r>
            <a:r>
              <a:rPr lang="en-GB" sz="2800" dirty="0">
                <a:latin typeface="Merriweather" panose="00000500000000000000" pitchFamily="2" charset="-94"/>
              </a:rPr>
              <a:t> of protein concentrates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Merriweather" panose="00000500000000000000" pitchFamily="2" charset="-94"/>
              </a:rPr>
              <a:t>Enhance </a:t>
            </a:r>
            <a:r>
              <a:rPr lang="en-GB" sz="2800" b="1" dirty="0">
                <a:latin typeface="Merriweather" panose="00000500000000000000" pitchFamily="2" charset="-94"/>
              </a:rPr>
              <a:t>consumer acceptability</a:t>
            </a:r>
            <a:r>
              <a:rPr lang="en-GB" sz="2800" dirty="0">
                <a:latin typeface="Merriweather" panose="00000500000000000000" pitchFamily="2" charset="-94"/>
              </a:rPr>
              <a:t> for food applications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Merriweather" panose="00000500000000000000" pitchFamily="2" charset="-94"/>
              </a:rPr>
              <a:t>It can assist in </a:t>
            </a:r>
            <a:r>
              <a:rPr lang="en-GB" sz="2800" b="1" dirty="0">
                <a:latin typeface="Merriweather" panose="00000500000000000000" pitchFamily="2" charset="-94"/>
              </a:rPr>
              <a:t>breaking the seed matrix</a:t>
            </a:r>
            <a:r>
              <a:rPr lang="en-GB" sz="2800" dirty="0">
                <a:latin typeface="Merriweather" panose="00000500000000000000" pitchFamily="2" charset="-94"/>
              </a:rPr>
              <a:t>, improving </a:t>
            </a:r>
            <a:r>
              <a:rPr lang="en-GB" sz="2800" b="1" dirty="0">
                <a:latin typeface="Merriweather" panose="00000500000000000000" pitchFamily="2" charset="-94"/>
              </a:rPr>
              <a:t>protein release</a:t>
            </a:r>
            <a:r>
              <a:rPr lang="en-GB" sz="2800" dirty="0">
                <a:latin typeface="Merriweather" panose="00000500000000000000" pitchFamily="2" charset="-94"/>
              </a:rPr>
              <a:t> during extraction.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Merriweather" panose="00000500000000000000" pitchFamily="2" charset="-94"/>
              </a:rPr>
              <a:t>Must be </a:t>
            </a:r>
            <a:r>
              <a:rPr lang="en-GB" sz="2800" b="1" dirty="0">
                <a:latin typeface="Merriweather" panose="00000500000000000000" pitchFamily="2" charset="-94"/>
              </a:rPr>
              <a:t>carefully optimized</a:t>
            </a:r>
            <a:r>
              <a:rPr lang="en-GB" sz="2800" dirty="0">
                <a:latin typeface="Merriweather" panose="00000500000000000000" pitchFamily="2" charset="-94"/>
              </a:rPr>
              <a:t> to avoid protein degradation or nutritional loss.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Merriweather" panose="00000500000000000000" pitchFamily="2" charset="-94"/>
              </a:rPr>
              <a:t>Commonly used in soy and legume protein processing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444256-CECB-547B-9C3F-91B4B0798797}"/>
              </a:ext>
            </a:extLst>
          </p:cNvPr>
          <p:cNvSpPr txBox="1"/>
          <p:nvPr/>
        </p:nvSpPr>
        <p:spPr>
          <a:xfrm>
            <a:off x="13411200" y="8658164"/>
            <a:ext cx="487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latin typeface="Merriweather" panose="00000500000000000000" pitchFamily="2" charset="-94"/>
              </a:rPr>
              <a:t>(Aider et al., 2012; Boye et al., 2010)</a:t>
            </a:r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7EA9543-DB4F-C9BF-5668-A616515319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082144" y="9100261"/>
            <a:ext cx="19436490" cy="1186739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ECC35FC-1BB5-36B5-82F9-646B6D5962F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89" y="9323982"/>
            <a:ext cx="2829419" cy="72861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64F7A47-A21A-822B-79A0-18CD362905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9323983"/>
            <a:ext cx="2207918" cy="72861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E4AAAAF-E1AD-079C-5C10-84D3312BA4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6282" y="9233064"/>
            <a:ext cx="1338249" cy="910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4E9881-F8DB-EF28-278A-BEBE544AF308}"/>
              </a:ext>
            </a:extLst>
          </p:cNvPr>
          <p:cNvSpPr txBox="1"/>
          <p:nvPr/>
        </p:nvSpPr>
        <p:spPr>
          <a:xfrm>
            <a:off x="2237899" y="9367706"/>
            <a:ext cx="30199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PRIMA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supported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Horizon 2020,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Union’s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Framework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1B05853-109D-A423-F779-C4E0232AD7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4868" r="13628" b="9735"/>
          <a:stretch>
            <a:fillRect/>
          </a:stretch>
        </p:blipFill>
        <p:spPr>
          <a:xfrm>
            <a:off x="1555659" y="1333500"/>
            <a:ext cx="5154234" cy="7175500"/>
          </a:xfrm>
          <a:prstGeom prst="rect">
            <a:avLst/>
          </a:prstGeom>
        </p:spPr>
      </p:pic>
      <p:pic>
        <p:nvPicPr>
          <p:cNvPr id="3" name="Picture 2" descr="Two jars of liquid on a table&#10;&#10;AI-generated content may be incorrect.">
            <a:extLst>
              <a:ext uri="{FF2B5EF4-FFF2-40B4-BE49-F238E27FC236}">
                <a16:creationId xmlns:a16="http://schemas.microsoft.com/office/drawing/2014/main" id="{D8A1100E-D9A9-5FD7-E58E-EEE2DC958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42" r="48642" b="11544"/>
          <a:stretch>
            <a:fillRect/>
          </a:stretch>
        </p:blipFill>
        <p:spPr>
          <a:xfrm>
            <a:off x="11610977" y="1333500"/>
            <a:ext cx="5000623" cy="717550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057FB813-62EA-BF7B-09DC-25BF7BC78B7C}"/>
              </a:ext>
            </a:extLst>
          </p:cNvPr>
          <p:cNvSpPr/>
          <p:nvPr/>
        </p:nvSpPr>
        <p:spPr>
          <a:xfrm>
            <a:off x="7239000" y="4425950"/>
            <a:ext cx="3657600" cy="990600"/>
          </a:xfrm>
          <a:prstGeom prst="rightArrow">
            <a:avLst/>
          </a:prstGeom>
          <a:solidFill>
            <a:srgbClr val="92D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tr-TR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Bleaching</a:t>
            </a:r>
            <a:endParaRPr lang="en-GB" sz="28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45294C9-3997-30B8-9C0F-5852967430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082144" y="9100261"/>
            <a:ext cx="19436490" cy="1186739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C8CCA3E-C454-E178-6FD1-DC04C1E5364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89" y="9323982"/>
            <a:ext cx="2829419" cy="728613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61C0B59-9B82-EDCC-B675-7D78D893CE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9323983"/>
            <a:ext cx="2207918" cy="72861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794B614-9CF2-AAFA-4D98-B6430FD987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6282" y="9233064"/>
            <a:ext cx="1338249" cy="9104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0A950D-A051-E80C-3C32-77FF35170A4F}"/>
              </a:ext>
            </a:extLst>
          </p:cNvPr>
          <p:cNvSpPr txBox="1"/>
          <p:nvPr/>
        </p:nvSpPr>
        <p:spPr>
          <a:xfrm>
            <a:off x="2237899" y="9367706"/>
            <a:ext cx="30199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PRIMA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supported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Horizon 2020,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Union’s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Framework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59943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2095</Words>
  <Application>Microsoft Office PowerPoint</Application>
  <PresentationFormat>Custom</PresentationFormat>
  <Paragraphs>237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Merriweather Bold</vt:lpstr>
      <vt:lpstr>Merriweather Bold Italics</vt:lpstr>
      <vt:lpstr>Merriweather Italics</vt:lpstr>
      <vt:lpstr>Calibri</vt:lpstr>
      <vt:lpstr>Aptos</vt:lpstr>
      <vt:lpstr>Merriweather</vt:lpstr>
      <vt:lpstr>Klein Condensed</vt:lpstr>
      <vt:lpstr>Open Sans Bold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CIPCA2025</dc:title>
  <cp:lastModifiedBy>Dilara Özcan</cp:lastModifiedBy>
  <cp:revision>3</cp:revision>
  <dcterms:created xsi:type="dcterms:W3CDTF">2006-08-16T00:00:00Z</dcterms:created>
  <dcterms:modified xsi:type="dcterms:W3CDTF">2025-06-17T00:48:08Z</dcterms:modified>
  <dc:identifier>DAGp8owrk7k</dc:identifier>
</cp:coreProperties>
</file>